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" y="0"/>
            <a:ext cx="914298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4608512" cy="4536504"/>
          </a:xfrm>
        </p:spPr>
        <p:txBody>
          <a:bodyPr>
            <a:normAutofit/>
          </a:bodyPr>
          <a:lstStyle>
            <a:lvl1pPr algn="r">
              <a:defRPr sz="40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1772816"/>
            <a:ext cx="3744416" cy="352839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563887" y="6034883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Санкт-Петербург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88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" y="0"/>
            <a:ext cx="914298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70609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7787208" cy="432226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067944" y="6381328"/>
            <a:ext cx="405408" cy="365125"/>
          </a:xfrm>
          <a:ln>
            <a:solidFill>
              <a:srgbClr val="00899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algn="ctr">
              <a:defRPr>
                <a:solidFill>
                  <a:sysClr val="windowText" lastClr="000000"/>
                </a:solidFill>
              </a:defRPr>
            </a:lvl1pPr>
          </a:lstStyle>
          <a:p>
            <a:fld id="{E146A016-2B67-469E-9EF9-0220F26B6A7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5636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" y="0"/>
            <a:ext cx="914298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0609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432226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424" y="6309320"/>
            <a:ext cx="405408" cy="365125"/>
          </a:xfrm>
          <a:ln>
            <a:solidFill>
              <a:srgbClr val="00899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algn="ctr">
              <a:defRPr>
                <a:solidFill>
                  <a:sysClr val="windowText" lastClr="000000"/>
                </a:solidFill>
              </a:defRPr>
            </a:lvl1pPr>
          </a:lstStyle>
          <a:p>
            <a:fld id="{E146A016-2B67-469E-9EF9-0220F26B6A7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239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CB8E5-B71B-4E8B-A8C0-1EC5AA89CBC4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6A016-2B67-469E-9EF9-0220F26B6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20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Обеспечение информационной безопасности на объектах опасной инфраструктуры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ru-RU" dirty="0" smtClean="0">
                <a:solidFill>
                  <a:schemeClr val="bg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Подготовил студент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группы 3142001/80901</a:t>
            </a:r>
          </a:p>
          <a:p>
            <a:pPr algn="l"/>
            <a:endParaRPr lang="ru-RU" dirty="0" smtClean="0">
              <a:solidFill>
                <a:schemeClr val="bg1"/>
              </a:solidFill>
              <a:latin typeface="PT Sans" panose="020B0503020203020204" pitchFamily="34" charset="-52"/>
              <a:ea typeface="PT Sans" panose="020B0503020203020204" pitchFamily="34" charset="-52"/>
            </a:endParaRPr>
          </a:p>
          <a:p>
            <a:pPr algn="l"/>
            <a:r>
              <a:rPr lang="ru-RU" dirty="0" smtClean="0">
                <a:solidFill>
                  <a:schemeClr val="bg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Доронин 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Александр Сергеевич</a:t>
            </a:r>
          </a:p>
          <a:p>
            <a:pPr algn="l"/>
            <a:endParaRPr lang="ru-RU" dirty="0" smtClean="0">
              <a:solidFill>
                <a:schemeClr val="bg1"/>
              </a:solidFill>
              <a:latin typeface="PT Sans" panose="020B0503020203020204" pitchFamily="34" charset="-52"/>
              <a:ea typeface="PT Sans" panose="020B0503020203020204" pitchFamily="34" charset="-52"/>
            </a:endParaRPr>
          </a:p>
          <a:p>
            <a:pPr algn="l"/>
            <a:r>
              <a:rPr lang="ru-RU" dirty="0" smtClean="0">
                <a:solidFill>
                  <a:schemeClr val="bg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Научный руководитель:</a:t>
            </a:r>
          </a:p>
          <a:p>
            <a:pPr algn="l"/>
            <a:endParaRPr lang="ru-RU" dirty="0" smtClean="0">
              <a:solidFill>
                <a:schemeClr val="bg1"/>
              </a:solidFill>
              <a:latin typeface="PT Sans" panose="020B0503020203020204" pitchFamily="34" charset="-52"/>
              <a:ea typeface="PT Sans" panose="020B0503020203020204" pitchFamily="34" charset="-52"/>
            </a:endParaRPr>
          </a:p>
          <a:p>
            <a:pPr algn="l"/>
            <a:r>
              <a:rPr lang="ru-RU" dirty="0" smtClean="0">
                <a:solidFill>
                  <a:schemeClr val="bg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Андреев 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Андрей Викторович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638132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2019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666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16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458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T Sans ВШТБ">
      <a:majorFont>
        <a:latin typeface="PT Sans"/>
        <a:ea typeface=""/>
        <a:cs typeface=""/>
      </a:majorFont>
      <a:minorFont>
        <a:latin typeface="PT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Обеспечение информационной безопасности на объектах опасной инфраструктуры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</cp:revision>
  <dcterms:created xsi:type="dcterms:W3CDTF">2019-12-10T08:59:58Z</dcterms:created>
  <dcterms:modified xsi:type="dcterms:W3CDTF">2019-12-10T09:19:33Z</dcterms:modified>
</cp:coreProperties>
</file>