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14"/>
  </p:notesMasterIdLst>
  <p:handoutMasterIdLst>
    <p:handoutMasterId r:id="rId15"/>
  </p:handoutMasterIdLst>
  <p:sldIdLst>
    <p:sldId id="272" r:id="rId3"/>
    <p:sldId id="261" r:id="rId4"/>
    <p:sldId id="276" r:id="rId5"/>
    <p:sldId id="262" r:id="rId6"/>
    <p:sldId id="273" r:id="rId7"/>
    <p:sldId id="274" r:id="rId8"/>
    <p:sldId id="266" r:id="rId9"/>
    <p:sldId id="267" r:id="rId10"/>
    <p:sldId id="268" r:id="rId11"/>
    <p:sldId id="269" r:id="rId12"/>
    <p:sldId id="275" r:id="rId13"/>
  </p:sldIdLst>
  <p:sldSz cx="12192000" cy="6858000"/>
  <p:notesSz cx="6858000" cy="9144000"/>
  <p:embeddedFontLst>
    <p:embeddedFont>
      <p:font typeface="Bebas Neue Bold" panose="00000500000000000000" pitchFamily="2" charset="0"/>
      <p:bold r:id="rId16"/>
    </p:embeddedFont>
    <p:embeddedFont>
      <p:font typeface="Bebas Neue Book" panose="00000500000000000000" pitchFamily="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T Sans" panose="020B0503020203020204" pitchFamily="34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416" autoAdjust="0"/>
  </p:normalViewPr>
  <p:slideViewPr>
    <p:cSldViewPr snapToGrid="0">
      <p:cViewPr>
        <p:scale>
          <a:sx n="90" d="100"/>
          <a:sy n="90" d="100"/>
        </p:scale>
        <p:origin x="1302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3DCD9B-71B1-4290-BCF9-8848C4F247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B3F70B-7EE3-4356-B46B-D00A6320A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94A6-73C5-4352-83FD-EED219F98AE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2DF5D-ED64-4DD5-AFEC-6E5893813D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3655D-E276-4D5E-BA73-AE9F058EB4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E5C6A-BD96-4B81-9325-013471CB0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0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9683-DCC9-47EE-931F-FBC8DEDD68E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D1EB7-E739-44CB-A81F-15F30E332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0C5D59-6665-4C9C-92F3-B6FA5C560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1E670-3BD2-4804-A848-DA5B5056B3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8007" y="1041399"/>
            <a:ext cx="6035041" cy="238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6000">
                <a:solidFill>
                  <a:srgbClr val="28777E"/>
                </a:solidFill>
                <a:latin typeface="Bebas Neue Bold" panose="00000500000000000000" pitchFamily="2" charset="0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Название выступления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BEFD05-2356-40D0-9273-495379B98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8008" y="3572597"/>
            <a:ext cx="2876203" cy="1805738"/>
          </a:xfrm>
          <a:prstGeom prst="rect">
            <a:avLst/>
          </a:prstGeom>
          <a:effectLst/>
        </p:spPr>
        <p:txBody>
          <a:bodyPr numCol="1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Bebas Neue Bold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Подготовил студент:</a:t>
            </a:r>
          </a:p>
          <a:p>
            <a:r>
              <a:rPr lang="ru-RU" dirty="0"/>
              <a:t>Иванов Иван Иванович</a:t>
            </a:r>
          </a:p>
          <a:p>
            <a:r>
              <a:rPr lang="ru-RU" dirty="0"/>
              <a:t>3132001/00000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9F539DA-2DA8-4178-A284-07697956686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314305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AB5DA8D-CC3F-4B5D-A2BF-3872BD50B6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4950" y="3568700"/>
            <a:ext cx="3017838" cy="18049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Bebas Neue Bold" panose="00000500000000000000" pitchFamily="2" charset="0"/>
              </a:defRPr>
            </a:lvl1pPr>
          </a:lstStyle>
          <a:p>
            <a:pPr lvl="0"/>
            <a:r>
              <a:rPr lang="ru-RU" dirty="0"/>
              <a:t>Научный руководитель:</a:t>
            </a:r>
          </a:p>
          <a:p>
            <a:pPr lvl="0"/>
            <a:r>
              <a:rPr lang="ru-RU" dirty="0"/>
              <a:t>Петров Петр Петрович</a:t>
            </a:r>
          </a:p>
          <a:p>
            <a:pPr lvl="0"/>
            <a:r>
              <a:rPr lang="ru-RU" dirty="0"/>
              <a:t>Доцент, к.т.н.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2434F-C8AB-4DB0-8494-BBF4BD8E083B}"/>
              </a:ext>
            </a:extLst>
          </p:cNvPr>
          <p:cNvSpPr txBox="1"/>
          <p:nvPr userDrawn="1"/>
        </p:nvSpPr>
        <p:spPr>
          <a:xfrm>
            <a:off x="4838007" y="5737001"/>
            <a:ext cx="210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Санкт-Петербург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BD302CA-E387-470F-8748-35A2D599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007" y="6039831"/>
            <a:ext cx="2105889" cy="29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Bebas Neue Bold" panose="020B0606020202050201" pitchFamily="34" charset="-52"/>
              </a:defRPr>
            </a:lvl1pPr>
          </a:lstStyle>
          <a:p>
            <a:pPr lvl="0"/>
            <a:r>
              <a:rPr lang="ru-RU" dirty="0"/>
              <a:t>Впиши год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0321E578-E53C-414E-8059-4729BA5AAC34}"/>
              </a:ext>
            </a:extLst>
          </p:cNvPr>
          <p:cNvSpPr/>
          <p:nvPr/>
        </p:nvSpPr>
        <p:spPr>
          <a:xfrm>
            <a:off x="8051263" y="6024085"/>
            <a:ext cx="7234" cy="7234"/>
          </a:xfrm>
          <a:custGeom>
            <a:avLst/>
            <a:gdLst>
              <a:gd name="connsiteX0" fmla="*/ 0 w 7234"/>
              <a:gd name="connsiteY0" fmla="*/ 0 h 7234"/>
              <a:gd name="connsiteX1" fmla="*/ 0 w 7234"/>
              <a:gd name="connsiteY1" fmla="*/ 0 h 7234"/>
              <a:gd name="connsiteX2" fmla="*/ 0 w 7234"/>
              <a:gd name="connsiteY2" fmla="*/ 0 h 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4" h="7234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D1D1B"/>
          </a:solidFill>
          <a:ln w="721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F99AFC5-AD48-4F42-B7F1-265BBB876DAC}"/>
              </a:ext>
            </a:extLst>
          </p:cNvPr>
          <p:cNvGrpSpPr/>
          <p:nvPr userDrawn="1"/>
        </p:nvGrpSpPr>
        <p:grpSpPr>
          <a:xfrm>
            <a:off x="7503937" y="5737001"/>
            <a:ext cx="1207735" cy="679075"/>
            <a:chOff x="7503937" y="5737001"/>
            <a:chExt cx="1207735" cy="679075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02714E39-8317-4551-8882-F834868FBC34}"/>
                </a:ext>
              </a:extLst>
            </p:cNvPr>
            <p:cNvSpPr/>
            <p:nvPr/>
          </p:nvSpPr>
          <p:spPr>
            <a:xfrm>
              <a:off x="8050871" y="5781496"/>
              <a:ext cx="398027" cy="302925"/>
            </a:xfrm>
            <a:custGeom>
              <a:avLst/>
              <a:gdLst>
                <a:gd name="connsiteX0" fmla="*/ 394917 w 398027"/>
                <a:gd name="connsiteY0" fmla="*/ 219293 h 302925"/>
                <a:gd name="connsiteX1" fmla="*/ 209846 w 398027"/>
                <a:gd name="connsiteY1" fmla="*/ 219293 h 302925"/>
                <a:gd name="connsiteX2" fmla="*/ 210569 w 398027"/>
                <a:gd name="connsiteY2" fmla="*/ 206704 h 302925"/>
                <a:gd name="connsiteX3" fmla="*/ 178952 w 398027"/>
                <a:gd name="connsiteY3" fmla="*/ 138405 h 302925"/>
                <a:gd name="connsiteX4" fmla="*/ 99802 w 398027"/>
                <a:gd name="connsiteY4" fmla="*/ 110913 h 302925"/>
                <a:gd name="connsiteX5" fmla="*/ 47927 w 398027"/>
                <a:gd name="connsiteY5" fmla="*/ 110913 h 302925"/>
                <a:gd name="connsiteX6" fmla="*/ 56753 w 398027"/>
                <a:gd name="connsiteY6" fmla="*/ 24093 h 302925"/>
                <a:gd name="connsiteX7" fmla="*/ 181195 w 398027"/>
                <a:gd name="connsiteY7" fmla="*/ 24093 h 302925"/>
                <a:gd name="connsiteX8" fmla="*/ 187561 w 398027"/>
                <a:gd name="connsiteY8" fmla="*/ 17726 h 302925"/>
                <a:gd name="connsiteX9" fmla="*/ 187561 w 398027"/>
                <a:gd name="connsiteY9" fmla="*/ 0 h 302925"/>
                <a:gd name="connsiteX10" fmla="*/ 37147 w 398027"/>
                <a:gd name="connsiteY10" fmla="*/ 0 h 302925"/>
                <a:gd name="connsiteX11" fmla="*/ 34832 w 398027"/>
                <a:gd name="connsiteY11" fmla="*/ 2026 h 302925"/>
                <a:gd name="connsiteX12" fmla="*/ 21809 w 398027"/>
                <a:gd name="connsiteY12" fmla="*/ 130085 h 302925"/>
                <a:gd name="connsiteX13" fmla="*/ 25548 w 398027"/>
                <a:gd name="connsiteY13" fmla="*/ 134693 h 302925"/>
                <a:gd name="connsiteX14" fmla="*/ 26004 w 398027"/>
                <a:gd name="connsiteY14" fmla="*/ 134716 h 302925"/>
                <a:gd name="connsiteX15" fmla="*/ 98860 w 398027"/>
                <a:gd name="connsiteY15" fmla="*/ 134716 h 302925"/>
                <a:gd name="connsiteX16" fmla="*/ 159635 w 398027"/>
                <a:gd name="connsiteY16" fmla="*/ 155118 h 302925"/>
                <a:gd name="connsiteX17" fmla="*/ 184016 w 398027"/>
                <a:gd name="connsiteY17" fmla="*/ 206559 h 302925"/>
                <a:gd name="connsiteX18" fmla="*/ 182859 w 398027"/>
                <a:gd name="connsiteY18" fmla="*/ 219148 h 302925"/>
                <a:gd name="connsiteX19" fmla="*/ 3142 w 398027"/>
                <a:gd name="connsiteY19" fmla="*/ 219148 h 302925"/>
                <a:gd name="connsiteX20" fmla="*/ 30 w 398027"/>
                <a:gd name="connsiteY20" fmla="*/ 222259 h 302925"/>
                <a:gd name="connsiteX21" fmla="*/ 31 w 398027"/>
                <a:gd name="connsiteY21" fmla="*/ 241866 h 302925"/>
                <a:gd name="connsiteX22" fmla="*/ 31 w 398027"/>
                <a:gd name="connsiteY22" fmla="*/ 242445 h 302925"/>
                <a:gd name="connsiteX23" fmla="*/ 31 w 398027"/>
                <a:gd name="connsiteY23" fmla="*/ 242445 h 302925"/>
                <a:gd name="connsiteX24" fmla="*/ 610 w 398027"/>
                <a:gd name="connsiteY24" fmla="*/ 243458 h 302925"/>
                <a:gd name="connsiteX25" fmla="*/ 39896 w 398027"/>
                <a:gd name="connsiteY25" fmla="*/ 286289 h 302925"/>
                <a:gd name="connsiteX26" fmla="*/ 179025 w 398027"/>
                <a:gd name="connsiteY26" fmla="*/ 275219 h 302925"/>
                <a:gd name="connsiteX27" fmla="*/ 202394 w 398027"/>
                <a:gd name="connsiteY27" fmla="*/ 244687 h 302925"/>
                <a:gd name="connsiteX28" fmla="*/ 394917 w 398027"/>
                <a:gd name="connsiteY28" fmla="*/ 244687 h 302925"/>
                <a:gd name="connsiteX29" fmla="*/ 398028 w 398027"/>
                <a:gd name="connsiteY29" fmla="*/ 241576 h 302925"/>
                <a:gd name="connsiteX30" fmla="*/ 398028 w 398027"/>
                <a:gd name="connsiteY30" fmla="*/ 221970 h 302925"/>
                <a:gd name="connsiteX31" fmla="*/ 394917 w 398027"/>
                <a:gd name="connsiteY31" fmla="*/ 219293 h 302925"/>
                <a:gd name="connsiteX32" fmla="*/ 160069 w 398027"/>
                <a:gd name="connsiteY32" fmla="*/ 257710 h 302925"/>
                <a:gd name="connsiteX33" fmla="*/ 55668 w 398027"/>
                <a:gd name="connsiteY33" fmla="*/ 266320 h 302925"/>
                <a:gd name="connsiteX34" fmla="*/ 31576 w 398027"/>
                <a:gd name="connsiteY34" fmla="*/ 245122 h 302925"/>
                <a:gd name="connsiteX35" fmla="*/ 171790 w 398027"/>
                <a:gd name="connsiteY35" fmla="*/ 245122 h 302925"/>
                <a:gd name="connsiteX36" fmla="*/ 160359 w 398027"/>
                <a:gd name="connsiteY36" fmla="*/ 257710 h 30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8027" h="302925">
                  <a:moveTo>
                    <a:pt x="394917" y="219293"/>
                  </a:moveTo>
                  <a:lnTo>
                    <a:pt x="209846" y="219293"/>
                  </a:lnTo>
                  <a:cubicBezTo>
                    <a:pt x="210343" y="215115"/>
                    <a:pt x="210585" y="210911"/>
                    <a:pt x="210569" y="206704"/>
                  </a:cubicBezTo>
                  <a:cubicBezTo>
                    <a:pt x="210959" y="180316"/>
                    <a:pt x="199324" y="155183"/>
                    <a:pt x="178952" y="138405"/>
                  </a:cubicBezTo>
                  <a:cubicBezTo>
                    <a:pt x="156878" y="119765"/>
                    <a:pt x="128677" y="109970"/>
                    <a:pt x="99802" y="110913"/>
                  </a:cubicBezTo>
                  <a:lnTo>
                    <a:pt x="47927" y="110913"/>
                  </a:lnTo>
                  <a:lnTo>
                    <a:pt x="56753" y="24093"/>
                  </a:lnTo>
                  <a:lnTo>
                    <a:pt x="181195" y="24093"/>
                  </a:lnTo>
                  <a:cubicBezTo>
                    <a:pt x="184711" y="24093"/>
                    <a:pt x="187561" y="21242"/>
                    <a:pt x="187561" y="17726"/>
                  </a:cubicBezTo>
                  <a:lnTo>
                    <a:pt x="187561" y="0"/>
                  </a:lnTo>
                  <a:lnTo>
                    <a:pt x="37147" y="0"/>
                  </a:lnTo>
                  <a:cubicBezTo>
                    <a:pt x="35973" y="-9"/>
                    <a:pt x="34978" y="861"/>
                    <a:pt x="34832" y="2026"/>
                  </a:cubicBezTo>
                  <a:lnTo>
                    <a:pt x="21809" y="130085"/>
                  </a:lnTo>
                  <a:cubicBezTo>
                    <a:pt x="21569" y="132390"/>
                    <a:pt x="23243" y="134453"/>
                    <a:pt x="25548" y="134693"/>
                  </a:cubicBezTo>
                  <a:cubicBezTo>
                    <a:pt x="25700" y="134709"/>
                    <a:pt x="25852" y="134716"/>
                    <a:pt x="26004" y="134716"/>
                  </a:cubicBezTo>
                  <a:lnTo>
                    <a:pt x="98860" y="134716"/>
                  </a:lnTo>
                  <a:cubicBezTo>
                    <a:pt x="120914" y="133974"/>
                    <a:pt x="142496" y="141219"/>
                    <a:pt x="159635" y="155118"/>
                  </a:cubicBezTo>
                  <a:cubicBezTo>
                    <a:pt x="175312" y="167546"/>
                    <a:pt x="184321" y="186555"/>
                    <a:pt x="184016" y="206559"/>
                  </a:cubicBezTo>
                  <a:cubicBezTo>
                    <a:pt x="184039" y="210783"/>
                    <a:pt x="183652" y="214999"/>
                    <a:pt x="182859" y="219148"/>
                  </a:cubicBezTo>
                  <a:lnTo>
                    <a:pt x="3142" y="219148"/>
                  </a:lnTo>
                  <a:cubicBezTo>
                    <a:pt x="1424" y="219148"/>
                    <a:pt x="30" y="220541"/>
                    <a:pt x="30" y="222259"/>
                  </a:cubicBezTo>
                  <a:lnTo>
                    <a:pt x="31" y="241866"/>
                  </a:lnTo>
                  <a:cubicBezTo>
                    <a:pt x="-10" y="242056"/>
                    <a:pt x="-10" y="242254"/>
                    <a:pt x="31" y="242445"/>
                  </a:cubicBezTo>
                  <a:lnTo>
                    <a:pt x="31" y="242445"/>
                  </a:lnTo>
                  <a:cubicBezTo>
                    <a:pt x="31" y="242445"/>
                    <a:pt x="31" y="243096"/>
                    <a:pt x="610" y="243458"/>
                  </a:cubicBezTo>
                  <a:cubicBezTo>
                    <a:pt x="9240" y="261266"/>
                    <a:pt x="22897" y="276156"/>
                    <a:pt x="39896" y="286289"/>
                  </a:cubicBezTo>
                  <a:cubicBezTo>
                    <a:pt x="84035" y="312008"/>
                    <a:pt x="139508" y="307594"/>
                    <a:pt x="179025" y="275219"/>
                  </a:cubicBezTo>
                  <a:cubicBezTo>
                    <a:pt x="188852" y="266777"/>
                    <a:pt x="196811" y="256378"/>
                    <a:pt x="202394" y="244687"/>
                  </a:cubicBezTo>
                  <a:lnTo>
                    <a:pt x="394917" y="244687"/>
                  </a:lnTo>
                  <a:cubicBezTo>
                    <a:pt x="396634" y="244687"/>
                    <a:pt x="398028" y="243295"/>
                    <a:pt x="398028" y="241576"/>
                  </a:cubicBezTo>
                  <a:lnTo>
                    <a:pt x="398028" y="221970"/>
                  </a:lnTo>
                  <a:cubicBezTo>
                    <a:pt x="397810" y="220423"/>
                    <a:pt x="396479" y="219277"/>
                    <a:pt x="394917" y="219293"/>
                  </a:cubicBezTo>
                  <a:close/>
                  <a:moveTo>
                    <a:pt x="160069" y="257710"/>
                  </a:moveTo>
                  <a:cubicBezTo>
                    <a:pt x="130183" y="281355"/>
                    <a:pt x="89025" y="284749"/>
                    <a:pt x="55668" y="266320"/>
                  </a:cubicBezTo>
                  <a:cubicBezTo>
                    <a:pt x="46293" y="260947"/>
                    <a:pt x="38098" y="253737"/>
                    <a:pt x="31576" y="245122"/>
                  </a:cubicBezTo>
                  <a:lnTo>
                    <a:pt x="171790" y="245122"/>
                  </a:lnTo>
                  <a:cubicBezTo>
                    <a:pt x="168500" y="249763"/>
                    <a:pt x="164662" y="253990"/>
                    <a:pt x="160359" y="257710"/>
                  </a:cubicBez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4B88E4D-DF84-4485-BE38-E8D2D8F93BB0}"/>
                </a:ext>
              </a:extLst>
            </p:cNvPr>
            <p:cNvSpPr/>
            <p:nvPr/>
          </p:nvSpPr>
          <p:spPr>
            <a:xfrm>
              <a:off x="7665744" y="5996085"/>
              <a:ext cx="308973" cy="301482"/>
            </a:xfrm>
            <a:custGeom>
              <a:avLst/>
              <a:gdLst>
                <a:gd name="connsiteX0" fmla="*/ 308973 w 308973"/>
                <a:gd name="connsiteY0" fmla="*/ 278692 h 301482"/>
                <a:gd name="connsiteX1" fmla="*/ 308973 w 308973"/>
                <a:gd name="connsiteY1" fmla="*/ 298371 h 301482"/>
                <a:gd name="connsiteX2" fmla="*/ 305862 w 308973"/>
                <a:gd name="connsiteY2" fmla="*/ 301482 h 301482"/>
                <a:gd name="connsiteX3" fmla="*/ 18850 w 308973"/>
                <a:gd name="connsiteY3" fmla="*/ 301482 h 301482"/>
                <a:gd name="connsiteX4" fmla="*/ 15739 w 308973"/>
                <a:gd name="connsiteY4" fmla="*/ 298371 h 301482"/>
                <a:gd name="connsiteX5" fmla="*/ 15739 w 308973"/>
                <a:gd name="connsiteY5" fmla="*/ 278692 h 301482"/>
                <a:gd name="connsiteX6" fmla="*/ 18850 w 308973"/>
                <a:gd name="connsiteY6" fmla="*/ 275581 h 301482"/>
                <a:gd name="connsiteX7" fmla="*/ 70580 w 308973"/>
                <a:gd name="connsiteY7" fmla="*/ 275581 h 301482"/>
                <a:gd name="connsiteX8" fmla="*/ 70580 w 308973"/>
                <a:gd name="connsiteY8" fmla="*/ 31400 h 301482"/>
                <a:gd name="connsiteX9" fmla="*/ 11760 w 308973"/>
                <a:gd name="connsiteY9" fmla="*/ 63958 h 301482"/>
                <a:gd name="connsiteX10" fmla="*/ 8446 w 308973"/>
                <a:gd name="connsiteY10" fmla="*/ 62900 h 301482"/>
                <a:gd name="connsiteX11" fmla="*/ 8432 w 308973"/>
                <a:gd name="connsiteY11" fmla="*/ 62873 h 301482"/>
                <a:gd name="connsiteX12" fmla="*/ 256 w 308973"/>
                <a:gd name="connsiteY12" fmla="*/ 46232 h 301482"/>
                <a:gd name="connsiteX13" fmla="*/ 1269 w 308973"/>
                <a:gd name="connsiteY13" fmla="*/ 43048 h 301482"/>
                <a:gd name="connsiteX14" fmla="*/ 77454 w 308973"/>
                <a:gd name="connsiteY14" fmla="*/ 796 h 301482"/>
                <a:gd name="connsiteX15" fmla="*/ 80420 w 308973"/>
                <a:gd name="connsiteY15" fmla="*/ 0 h 301482"/>
                <a:gd name="connsiteX16" fmla="*/ 87655 w 308973"/>
                <a:gd name="connsiteY16" fmla="*/ 0 h 301482"/>
                <a:gd name="connsiteX17" fmla="*/ 94890 w 308973"/>
                <a:gd name="connsiteY17" fmla="*/ 7235 h 301482"/>
                <a:gd name="connsiteX18" fmla="*/ 94890 w 308973"/>
                <a:gd name="connsiteY18" fmla="*/ 275943 h 301482"/>
                <a:gd name="connsiteX19" fmla="*/ 306224 w 308973"/>
                <a:gd name="connsiteY19" fmla="*/ 275943 h 301482"/>
                <a:gd name="connsiteX20" fmla="*/ 308973 w 308973"/>
                <a:gd name="connsiteY20" fmla="*/ 278692 h 30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8973" h="301482">
                  <a:moveTo>
                    <a:pt x="308973" y="278692"/>
                  </a:moveTo>
                  <a:lnTo>
                    <a:pt x="308973" y="298371"/>
                  </a:lnTo>
                  <a:cubicBezTo>
                    <a:pt x="308973" y="300090"/>
                    <a:pt x="307581" y="301482"/>
                    <a:pt x="305862" y="301482"/>
                  </a:cubicBezTo>
                  <a:lnTo>
                    <a:pt x="18850" y="301482"/>
                  </a:lnTo>
                  <a:cubicBezTo>
                    <a:pt x="17132" y="301482"/>
                    <a:pt x="15739" y="300090"/>
                    <a:pt x="15739" y="298371"/>
                  </a:cubicBezTo>
                  <a:lnTo>
                    <a:pt x="15739" y="278692"/>
                  </a:lnTo>
                  <a:cubicBezTo>
                    <a:pt x="15777" y="276990"/>
                    <a:pt x="17148" y="275619"/>
                    <a:pt x="18850" y="275581"/>
                  </a:cubicBezTo>
                  <a:lnTo>
                    <a:pt x="70580" y="275581"/>
                  </a:lnTo>
                  <a:lnTo>
                    <a:pt x="70580" y="31400"/>
                  </a:lnTo>
                  <a:lnTo>
                    <a:pt x="11760" y="63958"/>
                  </a:lnTo>
                  <a:cubicBezTo>
                    <a:pt x="10552" y="64581"/>
                    <a:pt x="9069" y="64107"/>
                    <a:pt x="8446" y="62900"/>
                  </a:cubicBezTo>
                  <a:cubicBezTo>
                    <a:pt x="8441" y="62891"/>
                    <a:pt x="8436" y="62882"/>
                    <a:pt x="8432" y="62873"/>
                  </a:cubicBezTo>
                  <a:lnTo>
                    <a:pt x="256" y="46232"/>
                  </a:lnTo>
                  <a:cubicBezTo>
                    <a:pt x="-329" y="45072"/>
                    <a:pt x="121" y="43657"/>
                    <a:pt x="1269" y="43048"/>
                  </a:cubicBezTo>
                  <a:lnTo>
                    <a:pt x="77454" y="796"/>
                  </a:lnTo>
                  <a:cubicBezTo>
                    <a:pt x="78358" y="281"/>
                    <a:pt x="79379" y="7"/>
                    <a:pt x="80420" y="0"/>
                  </a:cubicBezTo>
                  <a:lnTo>
                    <a:pt x="87655" y="0"/>
                  </a:lnTo>
                  <a:cubicBezTo>
                    <a:pt x="91651" y="0"/>
                    <a:pt x="94890" y="3239"/>
                    <a:pt x="94890" y="7235"/>
                  </a:cubicBezTo>
                  <a:lnTo>
                    <a:pt x="94890" y="275943"/>
                  </a:lnTo>
                  <a:lnTo>
                    <a:pt x="306224" y="275943"/>
                  </a:lnTo>
                  <a:cubicBezTo>
                    <a:pt x="307671" y="276103"/>
                    <a:pt x="308813" y="277245"/>
                    <a:pt x="308973" y="278692"/>
                  </a:cubicBez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E4E1005E-6368-471D-B3C2-D40E1A96E27A}"/>
                </a:ext>
              </a:extLst>
            </p:cNvPr>
            <p:cNvSpPr/>
            <p:nvPr/>
          </p:nvSpPr>
          <p:spPr>
            <a:xfrm rot="10800000">
              <a:off x="7503937" y="6390175"/>
              <a:ext cx="260676" cy="25901"/>
            </a:xfrm>
            <a:custGeom>
              <a:avLst/>
              <a:gdLst>
                <a:gd name="connsiteX0" fmla="*/ 253429 w 260676"/>
                <a:gd name="connsiteY0" fmla="*/ -763 h 25901"/>
                <a:gd name="connsiteX1" fmla="*/ 259724 w 260676"/>
                <a:gd name="connsiteY1" fmla="*/ -763 h 25901"/>
                <a:gd name="connsiteX2" fmla="*/ 259724 w 260676"/>
                <a:gd name="connsiteY2" fmla="*/ 25139 h 25901"/>
                <a:gd name="connsiteX3" fmla="*/ 253429 w 260676"/>
                <a:gd name="connsiteY3" fmla="*/ 25139 h 25901"/>
                <a:gd name="connsiteX4" fmla="*/ 5342 w 260676"/>
                <a:gd name="connsiteY4" fmla="*/ 25139 h 25901"/>
                <a:gd name="connsiteX5" fmla="*/ 5342 w 260676"/>
                <a:gd name="connsiteY5" fmla="*/ -763 h 25901"/>
                <a:gd name="connsiteX6" fmla="*/ -953 w 260676"/>
                <a:gd name="connsiteY6" fmla="*/ -763 h 25901"/>
                <a:gd name="connsiteX7" fmla="*/ 5342 w 260676"/>
                <a:gd name="connsiteY7" fmla="*/ -763 h 2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676" h="25901">
                  <a:moveTo>
                    <a:pt x="253429" y="-763"/>
                  </a:moveTo>
                  <a:cubicBezTo>
                    <a:pt x="256905" y="-763"/>
                    <a:pt x="259724" y="-763"/>
                    <a:pt x="259724" y="-763"/>
                  </a:cubicBezTo>
                  <a:lnTo>
                    <a:pt x="259724" y="25139"/>
                  </a:lnTo>
                  <a:cubicBezTo>
                    <a:pt x="259724" y="25139"/>
                    <a:pt x="256905" y="25139"/>
                    <a:pt x="253429" y="25139"/>
                  </a:cubicBezTo>
                  <a:lnTo>
                    <a:pt x="5342" y="25139"/>
                  </a:lnTo>
                  <a:lnTo>
                    <a:pt x="5342" y="-763"/>
                  </a:lnTo>
                  <a:cubicBezTo>
                    <a:pt x="1865" y="-763"/>
                    <a:pt x="-953" y="-763"/>
                    <a:pt x="-953" y="-763"/>
                  </a:cubicBezTo>
                  <a:cubicBezTo>
                    <a:pt x="-953" y="-763"/>
                    <a:pt x="1865" y="-763"/>
                    <a:pt x="5342" y="-763"/>
                  </a:cubicBez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B3111B38-2077-46C5-B0DB-35026BFF5C2E}"/>
                </a:ext>
              </a:extLst>
            </p:cNvPr>
            <p:cNvSpPr/>
            <p:nvPr/>
          </p:nvSpPr>
          <p:spPr>
            <a:xfrm>
              <a:off x="7855949" y="5901207"/>
              <a:ext cx="356582" cy="267867"/>
            </a:xfrm>
            <a:custGeom>
              <a:avLst/>
              <a:gdLst>
                <a:gd name="connsiteX0" fmla="*/ 356583 w 356582"/>
                <a:gd name="connsiteY0" fmla="*/ 245077 h 267867"/>
                <a:gd name="connsiteX1" fmla="*/ 356583 w 356582"/>
                <a:gd name="connsiteY1" fmla="*/ 264757 h 267867"/>
                <a:gd name="connsiteX2" fmla="*/ 353471 w 356582"/>
                <a:gd name="connsiteY2" fmla="*/ 267868 h 267867"/>
                <a:gd name="connsiteX3" fmla="*/ 6192 w 356582"/>
                <a:gd name="connsiteY3" fmla="*/ 267868 h 267867"/>
                <a:gd name="connsiteX4" fmla="*/ 3081 w 356582"/>
                <a:gd name="connsiteY4" fmla="*/ 264757 h 267867"/>
                <a:gd name="connsiteX5" fmla="*/ 3081 w 356582"/>
                <a:gd name="connsiteY5" fmla="*/ 245077 h 267867"/>
                <a:gd name="connsiteX6" fmla="*/ 3588 w 356582"/>
                <a:gd name="connsiteY6" fmla="*/ 243486 h 267867"/>
                <a:gd name="connsiteX7" fmla="*/ 4600 w 356582"/>
                <a:gd name="connsiteY7" fmla="*/ 242473 h 267867"/>
                <a:gd name="connsiteX8" fmla="*/ 100030 w 356582"/>
                <a:gd name="connsiteY8" fmla="*/ 149575 h 267867"/>
                <a:gd name="connsiteX9" fmla="*/ 123833 w 356582"/>
                <a:gd name="connsiteY9" fmla="*/ 125555 h 267867"/>
                <a:gd name="connsiteX10" fmla="*/ 138737 w 356582"/>
                <a:gd name="connsiteY10" fmla="*/ 104502 h 267867"/>
                <a:gd name="connsiteX11" fmla="*/ 146840 w 356582"/>
                <a:gd name="connsiteY11" fmla="*/ 77226 h 267867"/>
                <a:gd name="connsiteX12" fmla="*/ 128246 w 356582"/>
                <a:gd name="connsiteY12" fmla="*/ 37940 h 267867"/>
                <a:gd name="connsiteX13" fmla="*/ 44321 w 356582"/>
                <a:gd name="connsiteY13" fmla="*/ 34250 h 267867"/>
                <a:gd name="connsiteX14" fmla="*/ 20879 w 356582"/>
                <a:gd name="connsiteY14" fmla="*/ 63190 h 267867"/>
                <a:gd name="connsiteX15" fmla="*/ 12559 w 356582"/>
                <a:gd name="connsiteY15" fmla="*/ 66228 h 267867"/>
                <a:gd name="connsiteX16" fmla="*/ 4600 w 356582"/>
                <a:gd name="connsiteY16" fmla="*/ 62539 h 267867"/>
                <a:gd name="connsiteX17" fmla="*/ 694 w 356582"/>
                <a:gd name="connsiteY17" fmla="*/ 52201 h 267867"/>
                <a:gd name="connsiteX18" fmla="*/ 766 w 356582"/>
                <a:gd name="connsiteY18" fmla="*/ 52048 h 267867"/>
                <a:gd name="connsiteX19" fmla="*/ 31515 w 356582"/>
                <a:gd name="connsiteY19" fmla="*/ 15873 h 267867"/>
                <a:gd name="connsiteX20" fmla="*/ 83751 w 356582"/>
                <a:gd name="connsiteY20" fmla="*/ 28 h 267867"/>
                <a:gd name="connsiteX21" fmla="*/ 144887 w 356582"/>
                <a:gd name="connsiteY21" fmla="*/ 22456 h 267867"/>
                <a:gd name="connsiteX22" fmla="*/ 170064 w 356582"/>
                <a:gd name="connsiteY22" fmla="*/ 77008 h 267867"/>
                <a:gd name="connsiteX23" fmla="*/ 156680 w 356582"/>
                <a:gd name="connsiteY23" fmla="*/ 118609 h 267867"/>
                <a:gd name="connsiteX24" fmla="*/ 116308 w 356582"/>
                <a:gd name="connsiteY24" fmla="*/ 163611 h 267867"/>
                <a:gd name="connsiteX25" fmla="*/ 34770 w 356582"/>
                <a:gd name="connsiteY25" fmla="*/ 242039 h 267867"/>
                <a:gd name="connsiteX26" fmla="*/ 353110 w 356582"/>
                <a:gd name="connsiteY26" fmla="*/ 242039 h 267867"/>
                <a:gd name="connsiteX27" fmla="*/ 356562 w 356582"/>
                <a:gd name="connsiteY27" fmla="*/ 244766 h 267867"/>
                <a:gd name="connsiteX28" fmla="*/ 356583 w 356582"/>
                <a:gd name="connsiteY28" fmla="*/ 245077 h 26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6582" h="267867">
                  <a:moveTo>
                    <a:pt x="356583" y="245077"/>
                  </a:moveTo>
                  <a:lnTo>
                    <a:pt x="356583" y="264757"/>
                  </a:lnTo>
                  <a:cubicBezTo>
                    <a:pt x="356583" y="266475"/>
                    <a:pt x="355190" y="267868"/>
                    <a:pt x="353471" y="267868"/>
                  </a:cubicBezTo>
                  <a:lnTo>
                    <a:pt x="6192" y="267868"/>
                  </a:lnTo>
                  <a:cubicBezTo>
                    <a:pt x="4474" y="267868"/>
                    <a:pt x="3081" y="266475"/>
                    <a:pt x="3081" y="264757"/>
                  </a:cubicBezTo>
                  <a:lnTo>
                    <a:pt x="3081" y="245077"/>
                  </a:lnTo>
                  <a:cubicBezTo>
                    <a:pt x="3059" y="244504"/>
                    <a:pt x="3238" y="243941"/>
                    <a:pt x="3588" y="243486"/>
                  </a:cubicBezTo>
                  <a:lnTo>
                    <a:pt x="4600" y="242473"/>
                  </a:lnTo>
                  <a:lnTo>
                    <a:pt x="100030" y="149575"/>
                  </a:lnTo>
                  <a:cubicBezTo>
                    <a:pt x="111389" y="138217"/>
                    <a:pt x="119275" y="130186"/>
                    <a:pt x="123833" y="125555"/>
                  </a:cubicBezTo>
                  <a:cubicBezTo>
                    <a:pt x="129610" y="119147"/>
                    <a:pt x="134613" y="112080"/>
                    <a:pt x="138737" y="104502"/>
                  </a:cubicBezTo>
                  <a:cubicBezTo>
                    <a:pt x="143769" y="96272"/>
                    <a:pt x="146563" y="86869"/>
                    <a:pt x="146840" y="77226"/>
                  </a:cubicBezTo>
                  <a:cubicBezTo>
                    <a:pt x="146862" y="62001"/>
                    <a:pt x="140034" y="47575"/>
                    <a:pt x="128246" y="37940"/>
                  </a:cubicBezTo>
                  <a:cubicBezTo>
                    <a:pt x="104465" y="17514"/>
                    <a:pt x="69803" y="15990"/>
                    <a:pt x="44321" y="34250"/>
                  </a:cubicBezTo>
                  <a:cubicBezTo>
                    <a:pt x="34212" y="41787"/>
                    <a:pt x="26152" y="51736"/>
                    <a:pt x="20879" y="63190"/>
                  </a:cubicBezTo>
                  <a:cubicBezTo>
                    <a:pt x="19408" y="66313"/>
                    <a:pt x="15696" y="67668"/>
                    <a:pt x="12559" y="66228"/>
                  </a:cubicBezTo>
                  <a:lnTo>
                    <a:pt x="4600" y="62539"/>
                  </a:lnTo>
                  <a:cubicBezTo>
                    <a:pt x="667" y="60762"/>
                    <a:pt x="-1082" y="56135"/>
                    <a:pt x="694" y="52201"/>
                  </a:cubicBezTo>
                  <a:cubicBezTo>
                    <a:pt x="718" y="52150"/>
                    <a:pt x="742" y="52099"/>
                    <a:pt x="766" y="52048"/>
                  </a:cubicBezTo>
                  <a:cubicBezTo>
                    <a:pt x="7753" y="37558"/>
                    <a:pt x="18340" y="25103"/>
                    <a:pt x="31515" y="15873"/>
                  </a:cubicBezTo>
                  <a:cubicBezTo>
                    <a:pt x="46852" y="5280"/>
                    <a:pt x="65114" y="-259"/>
                    <a:pt x="83751" y="28"/>
                  </a:cubicBezTo>
                  <a:cubicBezTo>
                    <a:pt x="106240" y="-539"/>
                    <a:pt x="128100" y="7481"/>
                    <a:pt x="144887" y="22456"/>
                  </a:cubicBezTo>
                  <a:cubicBezTo>
                    <a:pt x="161007" y="35966"/>
                    <a:pt x="170243" y="55976"/>
                    <a:pt x="170064" y="77008"/>
                  </a:cubicBezTo>
                  <a:cubicBezTo>
                    <a:pt x="169997" y="91923"/>
                    <a:pt x="165323" y="106453"/>
                    <a:pt x="156680" y="118609"/>
                  </a:cubicBezTo>
                  <a:cubicBezTo>
                    <a:pt x="144815" y="134966"/>
                    <a:pt x="131286" y="150047"/>
                    <a:pt x="116308" y="163611"/>
                  </a:cubicBezTo>
                  <a:lnTo>
                    <a:pt x="34770" y="242039"/>
                  </a:lnTo>
                  <a:lnTo>
                    <a:pt x="353110" y="242039"/>
                  </a:lnTo>
                  <a:cubicBezTo>
                    <a:pt x="354816" y="241839"/>
                    <a:pt x="356362" y="243060"/>
                    <a:pt x="356562" y="244766"/>
                  </a:cubicBezTo>
                  <a:cubicBezTo>
                    <a:pt x="356575" y="244870"/>
                    <a:pt x="356582" y="244973"/>
                    <a:pt x="356583" y="245077"/>
                  </a:cubicBez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40DC1A90-73AF-47B8-87A9-D36C6804402F}"/>
                </a:ext>
              </a:extLst>
            </p:cNvPr>
            <p:cNvSpPr/>
            <p:nvPr/>
          </p:nvSpPr>
          <p:spPr>
            <a:xfrm>
              <a:off x="8699301" y="5737001"/>
              <a:ext cx="12371" cy="625754"/>
            </a:xfrm>
            <a:custGeom>
              <a:avLst/>
              <a:gdLst>
                <a:gd name="connsiteX0" fmla="*/ 0 w 12371"/>
                <a:gd name="connsiteY0" fmla="*/ 0 h 625754"/>
                <a:gd name="connsiteX1" fmla="*/ 12372 w 12371"/>
                <a:gd name="connsiteY1" fmla="*/ 0 h 625754"/>
                <a:gd name="connsiteX2" fmla="*/ 12372 w 12371"/>
                <a:gd name="connsiteY2" fmla="*/ 625754 h 625754"/>
                <a:gd name="connsiteX3" fmla="*/ 0 w 12371"/>
                <a:gd name="connsiteY3" fmla="*/ 625754 h 62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" h="625754">
                  <a:moveTo>
                    <a:pt x="0" y="0"/>
                  </a:moveTo>
                  <a:lnTo>
                    <a:pt x="12372" y="0"/>
                  </a:lnTo>
                  <a:lnTo>
                    <a:pt x="12372" y="625754"/>
                  </a:lnTo>
                  <a:lnTo>
                    <a:pt x="0" y="625754"/>
                  </a:ln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5F8BC53-3FFA-446A-B6E3-AB01BE170F89}"/>
              </a:ext>
            </a:extLst>
          </p:cNvPr>
          <p:cNvGrpSpPr/>
          <p:nvPr userDrawn="1"/>
        </p:nvGrpSpPr>
        <p:grpSpPr>
          <a:xfrm>
            <a:off x="7281337" y="5598088"/>
            <a:ext cx="3527676" cy="990600"/>
            <a:chOff x="7247469" y="5615022"/>
            <a:chExt cx="3527676" cy="990600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9A5743E3-F797-4F84-A1AC-89CED87D4508}"/>
                </a:ext>
              </a:extLst>
            </p:cNvPr>
            <p:cNvGrpSpPr/>
            <p:nvPr userDrawn="1"/>
          </p:nvGrpSpPr>
          <p:grpSpPr>
            <a:xfrm>
              <a:off x="8853531" y="5793795"/>
              <a:ext cx="1921614" cy="508619"/>
              <a:chOff x="8955129" y="5793795"/>
              <a:chExt cx="1921614" cy="508619"/>
            </a:xfrm>
          </p:grpSpPr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5E1FB5DA-8E9D-490A-A6EB-976E86AC326F}"/>
                  </a:ext>
                </a:extLst>
              </p:cNvPr>
              <p:cNvSpPr/>
              <p:nvPr/>
            </p:nvSpPr>
            <p:spPr>
              <a:xfrm>
                <a:off x="9545868" y="5793795"/>
                <a:ext cx="1167726" cy="173639"/>
              </a:xfrm>
              <a:custGeom>
                <a:avLst/>
                <a:gdLst>
                  <a:gd name="connsiteX0" fmla="*/ 169226 w 1167726"/>
                  <a:gd name="connsiteY0" fmla="*/ 86820 h 173639"/>
                  <a:gd name="connsiteX1" fmla="*/ 245049 w 1167726"/>
                  <a:gd name="connsiteY1" fmla="*/ 0 h 173639"/>
                  <a:gd name="connsiteX2" fmla="*/ 320799 w 1167726"/>
                  <a:gd name="connsiteY2" fmla="*/ 86820 h 173639"/>
                  <a:gd name="connsiteX3" fmla="*/ 245049 w 1167726"/>
                  <a:gd name="connsiteY3" fmla="*/ 173640 h 173639"/>
                  <a:gd name="connsiteX4" fmla="*/ 169226 w 1167726"/>
                  <a:gd name="connsiteY4" fmla="*/ 86820 h 173639"/>
                  <a:gd name="connsiteX5" fmla="*/ 204605 w 1167726"/>
                  <a:gd name="connsiteY5" fmla="*/ 86820 h 173639"/>
                  <a:gd name="connsiteX6" fmla="*/ 245049 w 1167726"/>
                  <a:gd name="connsiteY6" fmla="*/ 140287 h 173639"/>
                  <a:gd name="connsiteX7" fmla="*/ 285420 w 1167726"/>
                  <a:gd name="connsiteY7" fmla="*/ 86820 h 173639"/>
                  <a:gd name="connsiteX8" fmla="*/ 245049 w 1167726"/>
                  <a:gd name="connsiteY8" fmla="*/ 33281 h 173639"/>
                  <a:gd name="connsiteX9" fmla="*/ 204605 w 1167726"/>
                  <a:gd name="connsiteY9" fmla="*/ 86820 h 173639"/>
                  <a:gd name="connsiteX10" fmla="*/ 1059998 w 1167726"/>
                  <a:gd name="connsiteY10" fmla="*/ 3834 h 173639"/>
                  <a:gd name="connsiteX11" fmla="*/ 1090891 w 1167726"/>
                  <a:gd name="connsiteY11" fmla="*/ 55347 h 173639"/>
                  <a:gd name="connsiteX12" fmla="*/ 1121785 w 1167726"/>
                  <a:gd name="connsiteY12" fmla="*/ 3834 h 173639"/>
                  <a:gd name="connsiteX13" fmla="*/ 1163675 w 1167726"/>
                  <a:gd name="connsiteY13" fmla="*/ 3834 h 173639"/>
                  <a:gd name="connsiteX14" fmla="*/ 1113031 w 1167726"/>
                  <a:gd name="connsiteY14" fmla="*/ 83419 h 173639"/>
                  <a:gd name="connsiteX15" fmla="*/ 1167727 w 1167726"/>
                  <a:gd name="connsiteY15" fmla="*/ 169733 h 173639"/>
                  <a:gd name="connsiteX16" fmla="*/ 1125764 w 1167726"/>
                  <a:gd name="connsiteY16" fmla="*/ 169733 h 173639"/>
                  <a:gd name="connsiteX17" fmla="*/ 1090675 w 1167726"/>
                  <a:gd name="connsiteY17" fmla="*/ 111853 h 173639"/>
                  <a:gd name="connsiteX18" fmla="*/ 1055584 w 1167726"/>
                  <a:gd name="connsiteY18" fmla="*/ 169733 h 173639"/>
                  <a:gd name="connsiteX19" fmla="*/ 1013694 w 1167726"/>
                  <a:gd name="connsiteY19" fmla="*/ 169733 h 173639"/>
                  <a:gd name="connsiteX20" fmla="*/ 1068318 w 1167726"/>
                  <a:gd name="connsiteY20" fmla="*/ 83419 h 173639"/>
                  <a:gd name="connsiteX21" fmla="*/ 1017673 w 1167726"/>
                  <a:gd name="connsiteY21" fmla="*/ 3834 h 173639"/>
                  <a:gd name="connsiteX22" fmla="*/ 907123 w 1167726"/>
                  <a:gd name="connsiteY22" fmla="*/ 69745 h 173639"/>
                  <a:gd name="connsiteX23" fmla="*/ 972744 w 1167726"/>
                  <a:gd name="connsiteY23" fmla="*/ 69745 h 173639"/>
                  <a:gd name="connsiteX24" fmla="*/ 972744 w 1167726"/>
                  <a:gd name="connsiteY24" fmla="*/ 101941 h 173639"/>
                  <a:gd name="connsiteX25" fmla="*/ 907123 w 1167726"/>
                  <a:gd name="connsiteY25" fmla="*/ 101941 h 173639"/>
                  <a:gd name="connsiteX26" fmla="*/ 907123 w 1167726"/>
                  <a:gd name="connsiteY26" fmla="*/ 136741 h 173639"/>
                  <a:gd name="connsiteX27" fmla="*/ 984175 w 1167726"/>
                  <a:gd name="connsiteY27" fmla="*/ 136741 h 173639"/>
                  <a:gd name="connsiteX28" fmla="*/ 984175 w 1167726"/>
                  <a:gd name="connsiteY28" fmla="*/ 170311 h 173639"/>
                  <a:gd name="connsiteX29" fmla="*/ 871744 w 1167726"/>
                  <a:gd name="connsiteY29" fmla="*/ 170311 h 173639"/>
                  <a:gd name="connsiteX30" fmla="*/ 871744 w 1167726"/>
                  <a:gd name="connsiteY30" fmla="*/ 3907 h 173639"/>
                  <a:gd name="connsiteX31" fmla="*/ 984175 w 1167726"/>
                  <a:gd name="connsiteY31" fmla="*/ 3907 h 173639"/>
                  <a:gd name="connsiteX32" fmla="*/ 984175 w 1167726"/>
                  <a:gd name="connsiteY32" fmla="*/ 37405 h 173639"/>
                  <a:gd name="connsiteX33" fmla="*/ 907123 w 1167726"/>
                  <a:gd name="connsiteY33" fmla="*/ 37405 h 173639"/>
                  <a:gd name="connsiteX34" fmla="*/ 756925 w 1167726"/>
                  <a:gd name="connsiteY34" fmla="*/ 169733 h 173639"/>
                  <a:gd name="connsiteX35" fmla="*/ 756925 w 1167726"/>
                  <a:gd name="connsiteY35" fmla="*/ 37332 h 173639"/>
                  <a:gd name="connsiteX36" fmla="*/ 711271 w 1167726"/>
                  <a:gd name="connsiteY36" fmla="*/ 37332 h 173639"/>
                  <a:gd name="connsiteX37" fmla="*/ 711271 w 1167726"/>
                  <a:gd name="connsiteY37" fmla="*/ 3834 h 173639"/>
                  <a:gd name="connsiteX38" fmla="*/ 837884 w 1167726"/>
                  <a:gd name="connsiteY38" fmla="*/ 3834 h 173639"/>
                  <a:gd name="connsiteX39" fmla="*/ 837884 w 1167726"/>
                  <a:gd name="connsiteY39" fmla="*/ 37332 h 173639"/>
                  <a:gd name="connsiteX40" fmla="*/ 792231 w 1167726"/>
                  <a:gd name="connsiteY40" fmla="*/ 37332 h 173639"/>
                  <a:gd name="connsiteX41" fmla="*/ 792231 w 1167726"/>
                  <a:gd name="connsiteY41" fmla="*/ 169733 h 173639"/>
                  <a:gd name="connsiteX42" fmla="*/ 573734 w 1167726"/>
                  <a:gd name="connsiteY42" fmla="*/ 169733 h 173639"/>
                  <a:gd name="connsiteX43" fmla="*/ 540236 w 1167726"/>
                  <a:gd name="connsiteY43" fmla="*/ 169733 h 173639"/>
                  <a:gd name="connsiteX44" fmla="*/ 540236 w 1167726"/>
                  <a:gd name="connsiteY44" fmla="*/ 3834 h 173639"/>
                  <a:gd name="connsiteX45" fmla="*/ 575615 w 1167726"/>
                  <a:gd name="connsiteY45" fmla="*/ 3834 h 173639"/>
                  <a:gd name="connsiteX46" fmla="*/ 575615 w 1167726"/>
                  <a:gd name="connsiteY46" fmla="*/ 105992 h 173639"/>
                  <a:gd name="connsiteX47" fmla="*/ 641237 w 1167726"/>
                  <a:gd name="connsiteY47" fmla="*/ 3834 h 173639"/>
                  <a:gd name="connsiteX48" fmla="*/ 674735 w 1167726"/>
                  <a:gd name="connsiteY48" fmla="*/ 3834 h 173639"/>
                  <a:gd name="connsiteX49" fmla="*/ 674735 w 1167726"/>
                  <a:gd name="connsiteY49" fmla="*/ 169733 h 173639"/>
                  <a:gd name="connsiteX50" fmla="*/ 639428 w 1167726"/>
                  <a:gd name="connsiteY50" fmla="*/ 169733 h 173639"/>
                  <a:gd name="connsiteX51" fmla="*/ 639428 w 1167726"/>
                  <a:gd name="connsiteY51" fmla="*/ 67285 h 173639"/>
                  <a:gd name="connsiteX52" fmla="*/ 340913 w 1167726"/>
                  <a:gd name="connsiteY52" fmla="*/ 137103 h 173639"/>
                  <a:gd name="connsiteX53" fmla="*/ 368622 w 1167726"/>
                  <a:gd name="connsiteY53" fmla="*/ 117930 h 173639"/>
                  <a:gd name="connsiteX54" fmla="*/ 384467 w 1167726"/>
                  <a:gd name="connsiteY54" fmla="*/ 3907 h 173639"/>
                  <a:gd name="connsiteX55" fmla="*/ 491617 w 1167726"/>
                  <a:gd name="connsiteY55" fmla="*/ 3907 h 173639"/>
                  <a:gd name="connsiteX56" fmla="*/ 491617 w 1167726"/>
                  <a:gd name="connsiteY56" fmla="*/ 169805 h 173639"/>
                  <a:gd name="connsiteX57" fmla="*/ 456238 w 1167726"/>
                  <a:gd name="connsiteY57" fmla="*/ 169805 h 173639"/>
                  <a:gd name="connsiteX58" fmla="*/ 456238 w 1167726"/>
                  <a:gd name="connsiteY58" fmla="*/ 37405 h 173639"/>
                  <a:gd name="connsiteX59" fmla="*/ 416156 w 1167726"/>
                  <a:gd name="connsiteY59" fmla="*/ 37405 h 173639"/>
                  <a:gd name="connsiteX60" fmla="*/ 403133 w 1167726"/>
                  <a:gd name="connsiteY60" fmla="*/ 126178 h 173639"/>
                  <a:gd name="connsiteX61" fmla="*/ 340839 w 1167726"/>
                  <a:gd name="connsiteY61" fmla="*/ 171035 h 173639"/>
                  <a:gd name="connsiteX62" fmla="*/ 0 w 1167726"/>
                  <a:gd name="connsiteY62" fmla="*/ 169733 h 173639"/>
                  <a:gd name="connsiteX63" fmla="*/ 0 w 1167726"/>
                  <a:gd name="connsiteY63" fmla="*/ 3834 h 173639"/>
                  <a:gd name="connsiteX64" fmla="*/ 129868 w 1167726"/>
                  <a:gd name="connsiteY64" fmla="*/ 3834 h 173639"/>
                  <a:gd name="connsiteX65" fmla="*/ 129868 w 1167726"/>
                  <a:gd name="connsiteY65" fmla="*/ 169733 h 173639"/>
                  <a:gd name="connsiteX66" fmla="*/ 94561 w 1167726"/>
                  <a:gd name="connsiteY66" fmla="*/ 169733 h 173639"/>
                  <a:gd name="connsiteX67" fmla="*/ 94561 w 1167726"/>
                  <a:gd name="connsiteY67" fmla="*/ 37332 h 173639"/>
                  <a:gd name="connsiteX68" fmla="*/ 35740 w 1167726"/>
                  <a:gd name="connsiteY68" fmla="*/ 37332 h 173639"/>
                  <a:gd name="connsiteX69" fmla="*/ 35740 w 1167726"/>
                  <a:gd name="connsiteY69" fmla="*/ 169733 h 17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167726" h="173639">
                    <a:moveTo>
                      <a:pt x="169226" y="86820"/>
                    </a:moveTo>
                    <a:cubicBezTo>
                      <a:pt x="169226" y="40009"/>
                      <a:pt x="188688" y="0"/>
                      <a:pt x="245049" y="0"/>
                    </a:cubicBezTo>
                    <a:cubicBezTo>
                      <a:pt x="301409" y="0"/>
                      <a:pt x="320799" y="39937"/>
                      <a:pt x="320799" y="86820"/>
                    </a:cubicBezTo>
                    <a:cubicBezTo>
                      <a:pt x="320799" y="133702"/>
                      <a:pt x="301554" y="173640"/>
                      <a:pt x="245049" y="173640"/>
                    </a:cubicBezTo>
                    <a:cubicBezTo>
                      <a:pt x="188543" y="173640"/>
                      <a:pt x="169226" y="133341"/>
                      <a:pt x="169226" y="86820"/>
                    </a:cubicBezTo>
                    <a:moveTo>
                      <a:pt x="204605" y="86820"/>
                    </a:moveTo>
                    <a:cubicBezTo>
                      <a:pt x="204605" y="114240"/>
                      <a:pt x="210176" y="140287"/>
                      <a:pt x="245049" y="140287"/>
                    </a:cubicBezTo>
                    <a:cubicBezTo>
                      <a:pt x="279921" y="140287"/>
                      <a:pt x="285420" y="114240"/>
                      <a:pt x="285420" y="86820"/>
                    </a:cubicBezTo>
                    <a:cubicBezTo>
                      <a:pt x="285420" y="59399"/>
                      <a:pt x="279849" y="33281"/>
                      <a:pt x="245049" y="33281"/>
                    </a:cubicBezTo>
                    <a:cubicBezTo>
                      <a:pt x="210248" y="33281"/>
                      <a:pt x="204605" y="59327"/>
                      <a:pt x="204605" y="86820"/>
                    </a:cubicBezTo>
                    <a:moveTo>
                      <a:pt x="1059998" y="3834"/>
                    </a:moveTo>
                    <a:lnTo>
                      <a:pt x="1090891" y="55347"/>
                    </a:lnTo>
                    <a:lnTo>
                      <a:pt x="1121785" y="3834"/>
                    </a:lnTo>
                    <a:lnTo>
                      <a:pt x="1163675" y="3834"/>
                    </a:lnTo>
                    <a:lnTo>
                      <a:pt x="1113031" y="83419"/>
                    </a:lnTo>
                    <a:lnTo>
                      <a:pt x="1167727" y="169733"/>
                    </a:lnTo>
                    <a:lnTo>
                      <a:pt x="1125764" y="169733"/>
                    </a:lnTo>
                    <a:lnTo>
                      <a:pt x="1090675" y="111853"/>
                    </a:lnTo>
                    <a:lnTo>
                      <a:pt x="1055584" y="169733"/>
                    </a:lnTo>
                    <a:lnTo>
                      <a:pt x="1013694" y="169733"/>
                    </a:lnTo>
                    <a:lnTo>
                      <a:pt x="1068318" y="83419"/>
                    </a:lnTo>
                    <a:lnTo>
                      <a:pt x="1017673" y="3834"/>
                    </a:lnTo>
                    <a:close/>
                    <a:moveTo>
                      <a:pt x="907123" y="69745"/>
                    </a:moveTo>
                    <a:lnTo>
                      <a:pt x="972744" y="69745"/>
                    </a:lnTo>
                    <a:lnTo>
                      <a:pt x="972744" y="101941"/>
                    </a:lnTo>
                    <a:lnTo>
                      <a:pt x="907123" y="101941"/>
                    </a:lnTo>
                    <a:lnTo>
                      <a:pt x="907123" y="136741"/>
                    </a:lnTo>
                    <a:lnTo>
                      <a:pt x="984175" y="136741"/>
                    </a:lnTo>
                    <a:lnTo>
                      <a:pt x="984175" y="170311"/>
                    </a:lnTo>
                    <a:lnTo>
                      <a:pt x="871744" y="170311"/>
                    </a:lnTo>
                    <a:lnTo>
                      <a:pt x="871744" y="3907"/>
                    </a:lnTo>
                    <a:lnTo>
                      <a:pt x="984175" y="3907"/>
                    </a:lnTo>
                    <a:lnTo>
                      <a:pt x="984175" y="37405"/>
                    </a:lnTo>
                    <a:lnTo>
                      <a:pt x="907123" y="37405"/>
                    </a:lnTo>
                    <a:close/>
                    <a:moveTo>
                      <a:pt x="756925" y="169733"/>
                    </a:moveTo>
                    <a:lnTo>
                      <a:pt x="756925" y="37332"/>
                    </a:lnTo>
                    <a:lnTo>
                      <a:pt x="711271" y="37332"/>
                    </a:lnTo>
                    <a:lnTo>
                      <a:pt x="711271" y="3834"/>
                    </a:lnTo>
                    <a:lnTo>
                      <a:pt x="837884" y="3834"/>
                    </a:lnTo>
                    <a:lnTo>
                      <a:pt x="837884" y="37332"/>
                    </a:lnTo>
                    <a:lnTo>
                      <a:pt x="792231" y="37332"/>
                    </a:lnTo>
                    <a:lnTo>
                      <a:pt x="792231" y="169733"/>
                    </a:lnTo>
                    <a:close/>
                    <a:moveTo>
                      <a:pt x="573734" y="169733"/>
                    </a:moveTo>
                    <a:lnTo>
                      <a:pt x="540236" y="169733"/>
                    </a:lnTo>
                    <a:lnTo>
                      <a:pt x="540236" y="3834"/>
                    </a:lnTo>
                    <a:lnTo>
                      <a:pt x="575615" y="3834"/>
                    </a:lnTo>
                    <a:lnTo>
                      <a:pt x="575615" y="105992"/>
                    </a:lnTo>
                    <a:lnTo>
                      <a:pt x="641237" y="3834"/>
                    </a:lnTo>
                    <a:lnTo>
                      <a:pt x="674735" y="3834"/>
                    </a:lnTo>
                    <a:lnTo>
                      <a:pt x="674735" y="169733"/>
                    </a:lnTo>
                    <a:lnTo>
                      <a:pt x="639428" y="169733"/>
                    </a:lnTo>
                    <a:lnTo>
                      <a:pt x="639428" y="67285"/>
                    </a:lnTo>
                    <a:close/>
                    <a:moveTo>
                      <a:pt x="340913" y="137103"/>
                    </a:moveTo>
                    <a:cubicBezTo>
                      <a:pt x="353712" y="138816"/>
                      <a:pt x="365714" y="130512"/>
                      <a:pt x="368622" y="117930"/>
                    </a:cubicBezTo>
                    <a:cubicBezTo>
                      <a:pt x="378245" y="81755"/>
                      <a:pt x="379402" y="41312"/>
                      <a:pt x="384467" y="3907"/>
                    </a:cubicBezTo>
                    <a:lnTo>
                      <a:pt x="491617" y="3907"/>
                    </a:lnTo>
                    <a:lnTo>
                      <a:pt x="491617" y="169805"/>
                    </a:lnTo>
                    <a:lnTo>
                      <a:pt x="456238" y="169805"/>
                    </a:lnTo>
                    <a:lnTo>
                      <a:pt x="456238" y="37405"/>
                    </a:lnTo>
                    <a:lnTo>
                      <a:pt x="416156" y="37405"/>
                    </a:lnTo>
                    <a:cubicBezTo>
                      <a:pt x="413861" y="67260"/>
                      <a:pt x="409510" y="96922"/>
                      <a:pt x="403133" y="126178"/>
                    </a:cubicBezTo>
                    <a:cubicBezTo>
                      <a:pt x="396331" y="154486"/>
                      <a:pt x="369844" y="173560"/>
                      <a:pt x="340839" y="171035"/>
                    </a:cubicBezTo>
                    <a:close/>
                    <a:moveTo>
                      <a:pt x="0" y="169733"/>
                    </a:moveTo>
                    <a:lnTo>
                      <a:pt x="0" y="3834"/>
                    </a:lnTo>
                    <a:lnTo>
                      <a:pt x="129868" y="3834"/>
                    </a:lnTo>
                    <a:lnTo>
                      <a:pt x="129868" y="169733"/>
                    </a:lnTo>
                    <a:lnTo>
                      <a:pt x="94561" y="169733"/>
                    </a:lnTo>
                    <a:lnTo>
                      <a:pt x="94561" y="37332"/>
                    </a:lnTo>
                    <a:lnTo>
                      <a:pt x="35740" y="37332"/>
                    </a:lnTo>
                    <a:lnTo>
                      <a:pt x="35740" y="169733"/>
                    </a:lnTo>
                    <a:close/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C9F4416F-0C94-4E7E-82E9-B8D76E67DD01}"/>
                  </a:ext>
                </a:extLst>
              </p:cNvPr>
              <p:cNvSpPr/>
              <p:nvPr/>
            </p:nvSpPr>
            <p:spPr>
              <a:xfrm>
                <a:off x="9542394" y="5995868"/>
                <a:ext cx="1334349" cy="306546"/>
              </a:xfrm>
              <a:custGeom>
                <a:avLst/>
                <a:gdLst>
                  <a:gd name="connsiteX0" fmla="*/ 346123 w 1334349"/>
                  <a:gd name="connsiteY0" fmla="*/ 178559 h 306546"/>
                  <a:gd name="connsiteX1" fmla="*/ 337079 w 1334349"/>
                  <a:gd name="connsiteY1" fmla="*/ 178559 h 306546"/>
                  <a:gd name="connsiteX2" fmla="*/ 325286 w 1334349"/>
                  <a:gd name="connsiteY2" fmla="*/ 160038 h 306546"/>
                  <a:gd name="connsiteX3" fmla="*/ 313493 w 1334349"/>
                  <a:gd name="connsiteY3" fmla="*/ 178559 h 306546"/>
                  <a:gd name="connsiteX4" fmla="*/ 304521 w 1334349"/>
                  <a:gd name="connsiteY4" fmla="*/ 178559 h 306546"/>
                  <a:gd name="connsiteX5" fmla="*/ 321451 w 1334349"/>
                  <a:gd name="connsiteY5" fmla="*/ 154105 h 306546"/>
                  <a:gd name="connsiteX6" fmla="*/ 304594 w 1334349"/>
                  <a:gd name="connsiteY6" fmla="*/ 130736 h 306546"/>
                  <a:gd name="connsiteX7" fmla="*/ 313565 w 1334349"/>
                  <a:gd name="connsiteY7" fmla="*/ 130736 h 306546"/>
                  <a:gd name="connsiteX8" fmla="*/ 325286 w 1334349"/>
                  <a:gd name="connsiteY8" fmla="*/ 148317 h 306546"/>
                  <a:gd name="connsiteX9" fmla="*/ 337006 w 1334349"/>
                  <a:gd name="connsiteY9" fmla="*/ 130736 h 306546"/>
                  <a:gd name="connsiteX10" fmla="*/ 346050 w 1334349"/>
                  <a:gd name="connsiteY10" fmla="*/ 130736 h 306546"/>
                  <a:gd name="connsiteX11" fmla="*/ 329192 w 1334349"/>
                  <a:gd name="connsiteY11" fmla="*/ 154105 h 306546"/>
                  <a:gd name="connsiteX12" fmla="*/ 642757 w 1334349"/>
                  <a:gd name="connsiteY12" fmla="*/ 24527 h 306546"/>
                  <a:gd name="connsiteX13" fmla="*/ 621703 w 1334349"/>
                  <a:gd name="connsiteY13" fmla="*/ 82407 h 306546"/>
                  <a:gd name="connsiteX14" fmla="*/ 606727 w 1334349"/>
                  <a:gd name="connsiteY14" fmla="*/ 95140 h 306546"/>
                  <a:gd name="connsiteX15" fmla="*/ 600071 w 1334349"/>
                  <a:gd name="connsiteY15" fmla="*/ 94345 h 306546"/>
                  <a:gd name="connsiteX16" fmla="*/ 600071 w 1334349"/>
                  <a:gd name="connsiteY16" fmla="*/ 87109 h 306546"/>
                  <a:gd name="connsiteX17" fmla="*/ 607305 w 1334349"/>
                  <a:gd name="connsiteY17" fmla="*/ 88050 h 306546"/>
                  <a:gd name="connsiteX18" fmla="*/ 615047 w 1334349"/>
                  <a:gd name="connsiteY18" fmla="*/ 80236 h 306546"/>
                  <a:gd name="connsiteX19" fmla="*/ 617723 w 1334349"/>
                  <a:gd name="connsiteY19" fmla="*/ 73001 h 306546"/>
                  <a:gd name="connsiteX20" fmla="*/ 598117 w 1334349"/>
                  <a:gd name="connsiteY20" fmla="*/ 24888 h 306546"/>
                  <a:gd name="connsiteX21" fmla="*/ 606437 w 1334349"/>
                  <a:gd name="connsiteY21" fmla="*/ 24888 h 306546"/>
                  <a:gd name="connsiteX22" fmla="*/ 620907 w 1334349"/>
                  <a:gd name="connsiteY22" fmla="*/ 63089 h 306546"/>
                  <a:gd name="connsiteX23" fmla="*/ 634582 w 1334349"/>
                  <a:gd name="connsiteY23" fmla="*/ 24888 h 306546"/>
                  <a:gd name="connsiteX24" fmla="*/ 540960 w 1334349"/>
                  <a:gd name="connsiteY24" fmla="*/ 284986 h 306546"/>
                  <a:gd name="connsiteX25" fmla="*/ 531266 w 1334349"/>
                  <a:gd name="connsiteY25" fmla="*/ 284986 h 306546"/>
                  <a:gd name="connsiteX26" fmla="*/ 514481 w 1334349"/>
                  <a:gd name="connsiteY26" fmla="*/ 263715 h 306546"/>
                  <a:gd name="connsiteX27" fmla="*/ 510139 w 1334349"/>
                  <a:gd name="connsiteY27" fmla="*/ 263715 h 306546"/>
                  <a:gd name="connsiteX28" fmla="*/ 510139 w 1334349"/>
                  <a:gd name="connsiteY28" fmla="*/ 284842 h 306546"/>
                  <a:gd name="connsiteX29" fmla="*/ 502326 w 1334349"/>
                  <a:gd name="connsiteY29" fmla="*/ 284842 h 306546"/>
                  <a:gd name="connsiteX30" fmla="*/ 502326 w 1334349"/>
                  <a:gd name="connsiteY30" fmla="*/ 236946 h 306546"/>
                  <a:gd name="connsiteX31" fmla="*/ 509561 w 1334349"/>
                  <a:gd name="connsiteY31" fmla="*/ 236946 h 306546"/>
                  <a:gd name="connsiteX32" fmla="*/ 509561 w 1334349"/>
                  <a:gd name="connsiteY32" fmla="*/ 257059 h 306546"/>
                  <a:gd name="connsiteX33" fmla="*/ 514119 w 1334349"/>
                  <a:gd name="connsiteY33" fmla="*/ 257059 h 306546"/>
                  <a:gd name="connsiteX34" fmla="*/ 529963 w 1334349"/>
                  <a:gd name="connsiteY34" fmla="*/ 236946 h 306546"/>
                  <a:gd name="connsiteX35" fmla="*/ 539224 w 1334349"/>
                  <a:gd name="connsiteY35" fmla="*/ 236946 h 306546"/>
                  <a:gd name="connsiteX36" fmla="*/ 520341 w 1334349"/>
                  <a:gd name="connsiteY36" fmla="*/ 260170 h 306546"/>
                  <a:gd name="connsiteX37" fmla="*/ 651511 w 1334349"/>
                  <a:gd name="connsiteY37" fmla="*/ 178777 h 306546"/>
                  <a:gd name="connsiteX38" fmla="*/ 641527 w 1334349"/>
                  <a:gd name="connsiteY38" fmla="*/ 178777 h 306546"/>
                  <a:gd name="connsiteX39" fmla="*/ 624742 w 1334349"/>
                  <a:gd name="connsiteY39" fmla="*/ 157578 h 306546"/>
                  <a:gd name="connsiteX40" fmla="*/ 620329 w 1334349"/>
                  <a:gd name="connsiteY40" fmla="*/ 157578 h 306546"/>
                  <a:gd name="connsiteX41" fmla="*/ 620329 w 1334349"/>
                  <a:gd name="connsiteY41" fmla="*/ 178777 h 306546"/>
                  <a:gd name="connsiteX42" fmla="*/ 612659 w 1334349"/>
                  <a:gd name="connsiteY42" fmla="*/ 178777 h 306546"/>
                  <a:gd name="connsiteX43" fmla="*/ 612659 w 1334349"/>
                  <a:gd name="connsiteY43" fmla="*/ 130881 h 306546"/>
                  <a:gd name="connsiteX44" fmla="*/ 620329 w 1334349"/>
                  <a:gd name="connsiteY44" fmla="*/ 130881 h 306546"/>
                  <a:gd name="connsiteX45" fmla="*/ 620329 w 1334349"/>
                  <a:gd name="connsiteY45" fmla="*/ 150994 h 306546"/>
                  <a:gd name="connsiteX46" fmla="*/ 624886 w 1334349"/>
                  <a:gd name="connsiteY46" fmla="*/ 150994 h 306546"/>
                  <a:gd name="connsiteX47" fmla="*/ 640804 w 1334349"/>
                  <a:gd name="connsiteY47" fmla="*/ 130881 h 306546"/>
                  <a:gd name="connsiteX48" fmla="*/ 650065 w 1334349"/>
                  <a:gd name="connsiteY48" fmla="*/ 130881 h 306546"/>
                  <a:gd name="connsiteX49" fmla="*/ 631109 w 1334349"/>
                  <a:gd name="connsiteY49" fmla="*/ 154178 h 306546"/>
                  <a:gd name="connsiteX50" fmla="*/ 205691 w 1334349"/>
                  <a:gd name="connsiteY50" fmla="*/ 72422 h 306546"/>
                  <a:gd name="connsiteX51" fmla="*/ 195707 w 1334349"/>
                  <a:gd name="connsiteY51" fmla="*/ 72422 h 306546"/>
                  <a:gd name="connsiteX52" fmla="*/ 178850 w 1334349"/>
                  <a:gd name="connsiteY52" fmla="*/ 51151 h 306546"/>
                  <a:gd name="connsiteX53" fmla="*/ 174508 w 1334349"/>
                  <a:gd name="connsiteY53" fmla="*/ 51151 h 306546"/>
                  <a:gd name="connsiteX54" fmla="*/ 174508 w 1334349"/>
                  <a:gd name="connsiteY54" fmla="*/ 72422 h 306546"/>
                  <a:gd name="connsiteX55" fmla="*/ 166839 w 1334349"/>
                  <a:gd name="connsiteY55" fmla="*/ 72422 h 306546"/>
                  <a:gd name="connsiteX56" fmla="*/ 166839 w 1334349"/>
                  <a:gd name="connsiteY56" fmla="*/ 24382 h 306546"/>
                  <a:gd name="connsiteX57" fmla="*/ 174508 w 1334349"/>
                  <a:gd name="connsiteY57" fmla="*/ 24382 h 306546"/>
                  <a:gd name="connsiteX58" fmla="*/ 174508 w 1334349"/>
                  <a:gd name="connsiteY58" fmla="*/ 44495 h 306546"/>
                  <a:gd name="connsiteX59" fmla="*/ 179066 w 1334349"/>
                  <a:gd name="connsiteY59" fmla="*/ 44495 h 306546"/>
                  <a:gd name="connsiteX60" fmla="*/ 194911 w 1334349"/>
                  <a:gd name="connsiteY60" fmla="*/ 24382 h 306546"/>
                  <a:gd name="connsiteX61" fmla="*/ 204172 w 1334349"/>
                  <a:gd name="connsiteY61" fmla="*/ 24382 h 306546"/>
                  <a:gd name="connsiteX62" fmla="*/ 185289 w 1334349"/>
                  <a:gd name="connsiteY62" fmla="*/ 47606 h 306546"/>
                  <a:gd name="connsiteX63" fmla="*/ 555503 w 1334349"/>
                  <a:gd name="connsiteY63" fmla="*/ 48330 h 306546"/>
                  <a:gd name="connsiteX64" fmla="*/ 570470 w 1334349"/>
                  <a:gd name="connsiteY64" fmla="*/ 32489 h 306546"/>
                  <a:gd name="connsiteX65" fmla="*/ 571202 w 1334349"/>
                  <a:gd name="connsiteY65" fmla="*/ 32485 h 306546"/>
                  <a:gd name="connsiteX66" fmla="*/ 585094 w 1334349"/>
                  <a:gd name="connsiteY66" fmla="*/ 49415 h 306546"/>
                  <a:gd name="connsiteX67" fmla="*/ 569900 w 1334349"/>
                  <a:gd name="connsiteY67" fmla="*/ 66779 h 306546"/>
                  <a:gd name="connsiteX68" fmla="*/ 555720 w 1334349"/>
                  <a:gd name="connsiteY68" fmla="*/ 48330 h 306546"/>
                  <a:gd name="connsiteX69" fmla="*/ 555069 w 1334349"/>
                  <a:gd name="connsiteY69" fmla="*/ 33426 h 306546"/>
                  <a:gd name="connsiteX70" fmla="*/ 564330 w 1334349"/>
                  <a:gd name="connsiteY70" fmla="*/ 16279 h 306546"/>
                  <a:gd name="connsiteX71" fmla="*/ 580392 w 1334349"/>
                  <a:gd name="connsiteY71" fmla="*/ 10635 h 306546"/>
                  <a:gd name="connsiteX72" fmla="*/ 588784 w 1334349"/>
                  <a:gd name="connsiteY72" fmla="*/ 0 h 306546"/>
                  <a:gd name="connsiteX73" fmla="*/ 581549 w 1334349"/>
                  <a:gd name="connsiteY73" fmla="*/ 0 h 306546"/>
                  <a:gd name="connsiteX74" fmla="*/ 577280 w 1334349"/>
                  <a:gd name="connsiteY74" fmla="*/ 4992 h 306546"/>
                  <a:gd name="connsiteX75" fmla="*/ 560929 w 1334349"/>
                  <a:gd name="connsiteY75" fmla="*/ 10636 h 306546"/>
                  <a:gd name="connsiteX76" fmla="*/ 547544 w 1334349"/>
                  <a:gd name="connsiteY76" fmla="*/ 45870 h 306546"/>
                  <a:gd name="connsiteX77" fmla="*/ 570045 w 1334349"/>
                  <a:gd name="connsiteY77" fmla="*/ 73507 h 306546"/>
                  <a:gd name="connsiteX78" fmla="*/ 593210 w 1334349"/>
                  <a:gd name="connsiteY78" fmla="*/ 53367 h 306546"/>
                  <a:gd name="connsiteX79" fmla="*/ 593125 w 1334349"/>
                  <a:gd name="connsiteY79" fmla="*/ 49415 h 306546"/>
                  <a:gd name="connsiteX80" fmla="*/ 571999 w 1334349"/>
                  <a:gd name="connsiteY80" fmla="*/ 25757 h 306546"/>
                  <a:gd name="connsiteX81" fmla="*/ 555214 w 1334349"/>
                  <a:gd name="connsiteY81" fmla="*/ 33426 h 306546"/>
                  <a:gd name="connsiteX82" fmla="*/ 9406 w 1334349"/>
                  <a:gd name="connsiteY82" fmla="*/ 38924 h 306546"/>
                  <a:gd name="connsiteX83" fmla="*/ 33064 w 1334349"/>
                  <a:gd name="connsiteY83" fmla="*/ 12082 h 306546"/>
                  <a:gd name="connsiteX84" fmla="*/ 49994 w 1334349"/>
                  <a:gd name="connsiteY84" fmla="*/ 14614 h 306546"/>
                  <a:gd name="connsiteX85" fmla="*/ 49994 w 1334349"/>
                  <a:gd name="connsiteY85" fmla="*/ 6512 h 306546"/>
                  <a:gd name="connsiteX86" fmla="*/ 32920 w 1334349"/>
                  <a:gd name="connsiteY86" fmla="*/ 4269 h 306546"/>
                  <a:gd name="connsiteX87" fmla="*/ 0 w 1334349"/>
                  <a:gd name="connsiteY87" fmla="*/ 38924 h 306546"/>
                  <a:gd name="connsiteX88" fmla="*/ 32920 w 1334349"/>
                  <a:gd name="connsiteY88" fmla="*/ 73507 h 306546"/>
                  <a:gd name="connsiteX89" fmla="*/ 49994 w 1334349"/>
                  <a:gd name="connsiteY89" fmla="*/ 71337 h 306546"/>
                  <a:gd name="connsiteX90" fmla="*/ 49994 w 1334349"/>
                  <a:gd name="connsiteY90" fmla="*/ 63234 h 306546"/>
                  <a:gd name="connsiteX91" fmla="*/ 33064 w 1334349"/>
                  <a:gd name="connsiteY91" fmla="*/ 65694 h 306546"/>
                  <a:gd name="connsiteX92" fmla="*/ 9406 w 1334349"/>
                  <a:gd name="connsiteY92" fmla="*/ 38924 h 306546"/>
                  <a:gd name="connsiteX93" fmla="*/ 726610 w 1334349"/>
                  <a:gd name="connsiteY93" fmla="*/ 115181 h 306546"/>
                  <a:gd name="connsiteX94" fmla="*/ 742874 w 1334349"/>
                  <a:gd name="connsiteY94" fmla="*/ 117801 h 306546"/>
                  <a:gd name="connsiteX95" fmla="*/ 745494 w 1334349"/>
                  <a:gd name="connsiteY95" fmla="*/ 115181 h 306546"/>
                  <a:gd name="connsiteX96" fmla="*/ 749834 w 1334349"/>
                  <a:gd name="connsiteY96" fmla="*/ 118726 h 306546"/>
                  <a:gd name="connsiteX97" fmla="*/ 725119 w 1334349"/>
                  <a:gd name="connsiteY97" fmla="*/ 121431 h 306546"/>
                  <a:gd name="connsiteX98" fmla="*/ 722414 w 1334349"/>
                  <a:gd name="connsiteY98" fmla="*/ 118726 h 306546"/>
                  <a:gd name="connsiteX99" fmla="*/ 724006 w 1334349"/>
                  <a:gd name="connsiteY99" fmla="*/ 178559 h 306546"/>
                  <a:gd name="connsiteX100" fmla="*/ 716048 w 1334349"/>
                  <a:gd name="connsiteY100" fmla="*/ 178559 h 306546"/>
                  <a:gd name="connsiteX101" fmla="*/ 716048 w 1334349"/>
                  <a:gd name="connsiteY101" fmla="*/ 130736 h 306546"/>
                  <a:gd name="connsiteX102" fmla="*/ 723283 w 1334349"/>
                  <a:gd name="connsiteY102" fmla="*/ 130736 h 306546"/>
                  <a:gd name="connsiteX103" fmla="*/ 723283 w 1334349"/>
                  <a:gd name="connsiteY103" fmla="*/ 168648 h 306546"/>
                  <a:gd name="connsiteX104" fmla="*/ 728274 w 1334349"/>
                  <a:gd name="connsiteY104" fmla="*/ 160255 h 306546"/>
                  <a:gd name="connsiteX105" fmla="*/ 748460 w 1334349"/>
                  <a:gd name="connsiteY105" fmla="*/ 130736 h 306546"/>
                  <a:gd name="connsiteX106" fmla="*/ 756419 w 1334349"/>
                  <a:gd name="connsiteY106" fmla="*/ 130736 h 306546"/>
                  <a:gd name="connsiteX107" fmla="*/ 756419 w 1334349"/>
                  <a:gd name="connsiteY107" fmla="*/ 178559 h 306546"/>
                  <a:gd name="connsiteX108" fmla="*/ 749184 w 1334349"/>
                  <a:gd name="connsiteY108" fmla="*/ 178559 h 306546"/>
                  <a:gd name="connsiteX109" fmla="*/ 749184 w 1334349"/>
                  <a:gd name="connsiteY109" fmla="*/ 140576 h 306546"/>
                  <a:gd name="connsiteX110" fmla="*/ 744192 w 1334349"/>
                  <a:gd name="connsiteY110" fmla="*/ 149041 h 306546"/>
                  <a:gd name="connsiteX111" fmla="*/ 668368 w 1334349"/>
                  <a:gd name="connsiteY111" fmla="*/ 178559 h 306546"/>
                  <a:gd name="connsiteX112" fmla="*/ 660410 w 1334349"/>
                  <a:gd name="connsiteY112" fmla="*/ 178559 h 306546"/>
                  <a:gd name="connsiteX113" fmla="*/ 660410 w 1334349"/>
                  <a:gd name="connsiteY113" fmla="*/ 130736 h 306546"/>
                  <a:gd name="connsiteX114" fmla="*/ 667645 w 1334349"/>
                  <a:gd name="connsiteY114" fmla="*/ 130736 h 306546"/>
                  <a:gd name="connsiteX115" fmla="*/ 667645 w 1334349"/>
                  <a:gd name="connsiteY115" fmla="*/ 168648 h 306546"/>
                  <a:gd name="connsiteX116" fmla="*/ 672637 w 1334349"/>
                  <a:gd name="connsiteY116" fmla="*/ 160255 h 306546"/>
                  <a:gd name="connsiteX117" fmla="*/ 692823 w 1334349"/>
                  <a:gd name="connsiteY117" fmla="*/ 130736 h 306546"/>
                  <a:gd name="connsiteX118" fmla="*/ 700709 w 1334349"/>
                  <a:gd name="connsiteY118" fmla="*/ 130736 h 306546"/>
                  <a:gd name="connsiteX119" fmla="*/ 700709 w 1334349"/>
                  <a:gd name="connsiteY119" fmla="*/ 178559 h 306546"/>
                  <a:gd name="connsiteX120" fmla="*/ 693474 w 1334349"/>
                  <a:gd name="connsiteY120" fmla="*/ 178559 h 306546"/>
                  <a:gd name="connsiteX121" fmla="*/ 693474 w 1334349"/>
                  <a:gd name="connsiteY121" fmla="*/ 140576 h 306546"/>
                  <a:gd name="connsiteX122" fmla="*/ 688410 w 1334349"/>
                  <a:gd name="connsiteY122" fmla="*/ 149041 h 306546"/>
                  <a:gd name="connsiteX123" fmla="*/ 417821 w 1334349"/>
                  <a:gd name="connsiteY123" fmla="*/ 178559 h 306546"/>
                  <a:gd name="connsiteX124" fmla="*/ 409862 w 1334349"/>
                  <a:gd name="connsiteY124" fmla="*/ 178559 h 306546"/>
                  <a:gd name="connsiteX125" fmla="*/ 409862 w 1334349"/>
                  <a:gd name="connsiteY125" fmla="*/ 130736 h 306546"/>
                  <a:gd name="connsiteX126" fmla="*/ 417097 w 1334349"/>
                  <a:gd name="connsiteY126" fmla="*/ 130736 h 306546"/>
                  <a:gd name="connsiteX127" fmla="*/ 417097 w 1334349"/>
                  <a:gd name="connsiteY127" fmla="*/ 168648 h 306546"/>
                  <a:gd name="connsiteX128" fmla="*/ 422089 w 1334349"/>
                  <a:gd name="connsiteY128" fmla="*/ 160255 h 306546"/>
                  <a:gd name="connsiteX129" fmla="*/ 442275 w 1334349"/>
                  <a:gd name="connsiteY129" fmla="*/ 130736 h 306546"/>
                  <a:gd name="connsiteX130" fmla="*/ 450162 w 1334349"/>
                  <a:gd name="connsiteY130" fmla="*/ 130736 h 306546"/>
                  <a:gd name="connsiteX131" fmla="*/ 450162 w 1334349"/>
                  <a:gd name="connsiteY131" fmla="*/ 178559 h 306546"/>
                  <a:gd name="connsiteX132" fmla="*/ 442927 w 1334349"/>
                  <a:gd name="connsiteY132" fmla="*/ 178559 h 306546"/>
                  <a:gd name="connsiteX133" fmla="*/ 442927 w 1334349"/>
                  <a:gd name="connsiteY133" fmla="*/ 140576 h 306546"/>
                  <a:gd name="connsiteX134" fmla="*/ 437935 w 1334349"/>
                  <a:gd name="connsiteY134" fmla="*/ 149041 h 306546"/>
                  <a:gd name="connsiteX135" fmla="*/ 1169030 w 1334349"/>
                  <a:gd name="connsiteY135" fmla="*/ 178559 h 306546"/>
                  <a:gd name="connsiteX136" fmla="*/ 1160710 w 1334349"/>
                  <a:gd name="connsiteY136" fmla="*/ 178559 h 306546"/>
                  <a:gd name="connsiteX137" fmla="*/ 1160710 w 1334349"/>
                  <a:gd name="connsiteY137" fmla="*/ 130736 h 306546"/>
                  <a:gd name="connsiteX138" fmla="*/ 1167945 w 1334349"/>
                  <a:gd name="connsiteY138" fmla="*/ 130736 h 306546"/>
                  <a:gd name="connsiteX139" fmla="*/ 1167945 w 1334349"/>
                  <a:gd name="connsiteY139" fmla="*/ 168648 h 306546"/>
                  <a:gd name="connsiteX140" fmla="*/ 1172936 w 1334349"/>
                  <a:gd name="connsiteY140" fmla="*/ 160255 h 306546"/>
                  <a:gd name="connsiteX141" fmla="*/ 1193122 w 1334349"/>
                  <a:gd name="connsiteY141" fmla="*/ 130736 h 306546"/>
                  <a:gd name="connsiteX142" fmla="*/ 1201008 w 1334349"/>
                  <a:gd name="connsiteY142" fmla="*/ 130736 h 306546"/>
                  <a:gd name="connsiteX143" fmla="*/ 1201008 w 1334349"/>
                  <a:gd name="connsiteY143" fmla="*/ 178559 h 306546"/>
                  <a:gd name="connsiteX144" fmla="*/ 1193773 w 1334349"/>
                  <a:gd name="connsiteY144" fmla="*/ 178559 h 306546"/>
                  <a:gd name="connsiteX145" fmla="*/ 1193773 w 1334349"/>
                  <a:gd name="connsiteY145" fmla="*/ 140576 h 306546"/>
                  <a:gd name="connsiteX146" fmla="*/ 1188782 w 1334349"/>
                  <a:gd name="connsiteY146" fmla="*/ 149041 h 306546"/>
                  <a:gd name="connsiteX147" fmla="*/ 1114768 w 1334349"/>
                  <a:gd name="connsiteY147" fmla="*/ 154612 h 306546"/>
                  <a:gd name="connsiteX148" fmla="*/ 1138932 w 1334349"/>
                  <a:gd name="connsiteY148" fmla="*/ 129434 h 306546"/>
                  <a:gd name="connsiteX149" fmla="*/ 1150581 w 1334349"/>
                  <a:gd name="connsiteY149" fmla="*/ 130954 h 306546"/>
                  <a:gd name="connsiteX150" fmla="*/ 1150002 w 1334349"/>
                  <a:gd name="connsiteY150" fmla="*/ 138188 h 306546"/>
                  <a:gd name="connsiteX151" fmla="*/ 1137992 w 1334349"/>
                  <a:gd name="connsiteY151" fmla="*/ 136452 h 306546"/>
                  <a:gd name="connsiteX152" fmla="*/ 1122654 w 1334349"/>
                  <a:gd name="connsiteY152" fmla="*/ 154901 h 306546"/>
                  <a:gd name="connsiteX153" fmla="*/ 1137992 w 1334349"/>
                  <a:gd name="connsiteY153" fmla="*/ 173351 h 306546"/>
                  <a:gd name="connsiteX154" fmla="*/ 1150002 w 1334349"/>
                  <a:gd name="connsiteY154" fmla="*/ 171903 h 306546"/>
                  <a:gd name="connsiteX155" fmla="*/ 1150581 w 1334349"/>
                  <a:gd name="connsiteY155" fmla="*/ 179138 h 306546"/>
                  <a:gd name="connsiteX156" fmla="*/ 1138932 w 1334349"/>
                  <a:gd name="connsiteY156" fmla="*/ 180368 h 306546"/>
                  <a:gd name="connsiteX157" fmla="*/ 1114768 w 1334349"/>
                  <a:gd name="connsiteY157" fmla="*/ 155191 h 306546"/>
                  <a:gd name="connsiteX158" fmla="*/ 566500 w 1334349"/>
                  <a:gd name="connsiteY158" fmla="*/ 154612 h 306546"/>
                  <a:gd name="connsiteX159" fmla="*/ 590665 w 1334349"/>
                  <a:gd name="connsiteY159" fmla="*/ 129434 h 306546"/>
                  <a:gd name="connsiteX160" fmla="*/ 602313 w 1334349"/>
                  <a:gd name="connsiteY160" fmla="*/ 130954 h 306546"/>
                  <a:gd name="connsiteX161" fmla="*/ 601734 w 1334349"/>
                  <a:gd name="connsiteY161" fmla="*/ 138188 h 306546"/>
                  <a:gd name="connsiteX162" fmla="*/ 589724 w 1334349"/>
                  <a:gd name="connsiteY162" fmla="*/ 136452 h 306546"/>
                  <a:gd name="connsiteX163" fmla="*/ 574458 w 1334349"/>
                  <a:gd name="connsiteY163" fmla="*/ 154901 h 306546"/>
                  <a:gd name="connsiteX164" fmla="*/ 589724 w 1334349"/>
                  <a:gd name="connsiteY164" fmla="*/ 173351 h 306546"/>
                  <a:gd name="connsiteX165" fmla="*/ 601734 w 1334349"/>
                  <a:gd name="connsiteY165" fmla="*/ 171903 h 306546"/>
                  <a:gd name="connsiteX166" fmla="*/ 602313 w 1334349"/>
                  <a:gd name="connsiteY166" fmla="*/ 179138 h 306546"/>
                  <a:gd name="connsiteX167" fmla="*/ 590665 w 1334349"/>
                  <a:gd name="connsiteY167" fmla="*/ 180368 h 306546"/>
                  <a:gd name="connsiteX168" fmla="*/ 566500 w 1334349"/>
                  <a:gd name="connsiteY168" fmla="*/ 155191 h 306546"/>
                  <a:gd name="connsiteX169" fmla="*/ 740140 w 1334349"/>
                  <a:gd name="connsiteY169" fmla="*/ 48475 h 306546"/>
                  <a:gd name="connsiteX170" fmla="*/ 764377 w 1334349"/>
                  <a:gd name="connsiteY170" fmla="*/ 23296 h 306546"/>
                  <a:gd name="connsiteX171" fmla="*/ 775953 w 1334349"/>
                  <a:gd name="connsiteY171" fmla="*/ 24816 h 306546"/>
                  <a:gd name="connsiteX172" fmla="*/ 775374 w 1334349"/>
                  <a:gd name="connsiteY172" fmla="*/ 32051 h 306546"/>
                  <a:gd name="connsiteX173" fmla="*/ 763436 w 1334349"/>
                  <a:gd name="connsiteY173" fmla="*/ 30315 h 306546"/>
                  <a:gd name="connsiteX174" fmla="*/ 748098 w 1334349"/>
                  <a:gd name="connsiteY174" fmla="*/ 48764 h 306546"/>
                  <a:gd name="connsiteX175" fmla="*/ 763436 w 1334349"/>
                  <a:gd name="connsiteY175" fmla="*/ 67213 h 306546"/>
                  <a:gd name="connsiteX176" fmla="*/ 775374 w 1334349"/>
                  <a:gd name="connsiteY176" fmla="*/ 65766 h 306546"/>
                  <a:gd name="connsiteX177" fmla="*/ 775953 w 1334349"/>
                  <a:gd name="connsiteY177" fmla="*/ 73001 h 306546"/>
                  <a:gd name="connsiteX178" fmla="*/ 764377 w 1334349"/>
                  <a:gd name="connsiteY178" fmla="*/ 74303 h 306546"/>
                  <a:gd name="connsiteX179" fmla="*/ 740140 w 1334349"/>
                  <a:gd name="connsiteY179" fmla="*/ 49125 h 306546"/>
                  <a:gd name="connsiteX180" fmla="*/ 432002 w 1334349"/>
                  <a:gd name="connsiteY180" fmla="*/ 284842 h 306546"/>
                  <a:gd name="connsiteX181" fmla="*/ 424767 w 1334349"/>
                  <a:gd name="connsiteY181" fmla="*/ 284842 h 306546"/>
                  <a:gd name="connsiteX182" fmla="*/ 424767 w 1334349"/>
                  <a:gd name="connsiteY182" fmla="*/ 243458 h 306546"/>
                  <a:gd name="connsiteX183" fmla="*/ 410875 w 1334349"/>
                  <a:gd name="connsiteY183" fmla="*/ 243458 h 306546"/>
                  <a:gd name="connsiteX184" fmla="*/ 405015 w 1334349"/>
                  <a:gd name="connsiteY184" fmla="*/ 276449 h 306546"/>
                  <a:gd name="connsiteX185" fmla="*/ 389749 w 1334349"/>
                  <a:gd name="connsiteY185" fmla="*/ 284842 h 306546"/>
                  <a:gd name="connsiteX186" fmla="*/ 389749 w 1334349"/>
                  <a:gd name="connsiteY186" fmla="*/ 277607 h 306546"/>
                  <a:gd name="connsiteX187" fmla="*/ 398720 w 1334349"/>
                  <a:gd name="connsiteY187" fmla="*/ 272614 h 306546"/>
                  <a:gd name="connsiteX188" fmla="*/ 404074 w 1334349"/>
                  <a:gd name="connsiteY188" fmla="*/ 236946 h 306546"/>
                  <a:gd name="connsiteX189" fmla="*/ 432363 w 1334349"/>
                  <a:gd name="connsiteY189" fmla="*/ 236946 h 306546"/>
                  <a:gd name="connsiteX190" fmla="*/ 66200 w 1334349"/>
                  <a:gd name="connsiteY190" fmla="*/ 154612 h 306546"/>
                  <a:gd name="connsiteX191" fmla="*/ 80670 w 1334349"/>
                  <a:gd name="connsiteY191" fmla="*/ 136452 h 306546"/>
                  <a:gd name="connsiteX192" fmla="*/ 95140 w 1334349"/>
                  <a:gd name="connsiteY192" fmla="*/ 154612 h 306546"/>
                  <a:gd name="connsiteX193" fmla="*/ 80670 w 1334349"/>
                  <a:gd name="connsiteY193" fmla="*/ 172844 h 306546"/>
                  <a:gd name="connsiteX194" fmla="*/ 66200 w 1334349"/>
                  <a:gd name="connsiteY194" fmla="*/ 154612 h 306546"/>
                  <a:gd name="connsiteX195" fmla="*/ 103606 w 1334349"/>
                  <a:gd name="connsiteY195" fmla="*/ 154612 h 306546"/>
                  <a:gd name="connsiteX196" fmla="*/ 80960 w 1334349"/>
                  <a:gd name="connsiteY196" fmla="*/ 129723 h 306546"/>
                  <a:gd name="connsiteX197" fmla="*/ 58314 w 1334349"/>
                  <a:gd name="connsiteY197" fmla="*/ 154612 h 306546"/>
                  <a:gd name="connsiteX198" fmla="*/ 80960 w 1334349"/>
                  <a:gd name="connsiteY198" fmla="*/ 179572 h 306546"/>
                  <a:gd name="connsiteX199" fmla="*/ 103606 w 1334349"/>
                  <a:gd name="connsiteY199" fmla="*/ 154612 h 306546"/>
                  <a:gd name="connsiteX200" fmla="*/ 641599 w 1334349"/>
                  <a:gd name="connsiteY200" fmla="*/ 260821 h 306546"/>
                  <a:gd name="connsiteX201" fmla="*/ 656069 w 1334349"/>
                  <a:gd name="connsiteY201" fmla="*/ 242589 h 306546"/>
                  <a:gd name="connsiteX202" fmla="*/ 670539 w 1334349"/>
                  <a:gd name="connsiteY202" fmla="*/ 260821 h 306546"/>
                  <a:gd name="connsiteX203" fmla="*/ 656069 w 1334349"/>
                  <a:gd name="connsiteY203" fmla="*/ 279054 h 306546"/>
                  <a:gd name="connsiteX204" fmla="*/ 641599 w 1334349"/>
                  <a:gd name="connsiteY204" fmla="*/ 260821 h 306546"/>
                  <a:gd name="connsiteX205" fmla="*/ 679004 w 1334349"/>
                  <a:gd name="connsiteY205" fmla="*/ 260821 h 306546"/>
                  <a:gd name="connsiteX206" fmla="*/ 656359 w 1334349"/>
                  <a:gd name="connsiteY206" fmla="*/ 235933 h 306546"/>
                  <a:gd name="connsiteX207" fmla="*/ 633713 w 1334349"/>
                  <a:gd name="connsiteY207" fmla="*/ 260821 h 306546"/>
                  <a:gd name="connsiteX208" fmla="*/ 656359 w 1334349"/>
                  <a:gd name="connsiteY208" fmla="*/ 285710 h 306546"/>
                  <a:gd name="connsiteX209" fmla="*/ 679004 w 1334349"/>
                  <a:gd name="connsiteY209" fmla="*/ 260821 h 306546"/>
                  <a:gd name="connsiteX210" fmla="*/ 552392 w 1334349"/>
                  <a:gd name="connsiteY210" fmla="*/ 260821 h 306546"/>
                  <a:gd name="connsiteX211" fmla="*/ 566862 w 1334349"/>
                  <a:gd name="connsiteY211" fmla="*/ 242589 h 306546"/>
                  <a:gd name="connsiteX212" fmla="*/ 581332 w 1334349"/>
                  <a:gd name="connsiteY212" fmla="*/ 260821 h 306546"/>
                  <a:gd name="connsiteX213" fmla="*/ 566862 w 1334349"/>
                  <a:gd name="connsiteY213" fmla="*/ 279054 h 306546"/>
                  <a:gd name="connsiteX214" fmla="*/ 552392 w 1334349"/>
                  <a:gd name="connsiteY214" fmla="*/ 260821 h 306546"/>
                  <a:gd name="connsiteX215" fmla="*/ 589869 w 1334349"/>
                  <a:gd name="connsiteY215" fmla="*/ 260821 h 306546"/>
                  <a:gd name="connsiteX216" fmla="*/ 567223 w 1334349"/>
                  <a:gd name="connsiteY216" fmla="*/ 235933 h 306546"/>
                  <a:gd name="connsiteX217" fmla="*/ 544578 w 1334349"/>
                  <a:gd name="connsiteY217" fmla="*/ 260821 h 306546"/>
                  <a:gd name="connsiteX218" fmla="*/ 567223 w 1334349"/>
                  <a:gd name="connsiteY218" fmla="*/ 285710 h 306546"/>
                  <a:gd name="connsiteX219" fmla="*/ 589869 w 1334349"/>
                  <a:gd name="connsiteY219" fmla="*/ 260821 h 306546"/>
                  <a:gd name="connsiteX220" fmla="*/ 151501 w 1334349"/>
                  <a:gd name="connsiteY220" fmla="*/ 72712 h 306546"/>
                  <a:gd name="connsiteX221" fmla="*/ 143832 w 1334349"/>
                  <a:gd name="connsiteY221" fmla="*/ 72712 h 306546"/>
                  <a:gd name="connsiteX222" fmla="*/ 143832 w 1334349"/>
                  <a:gd name="connsiteY222" fmla="*/ 51007 h 306546"/>
                  <a:gd name="connsiteX223" fmla="*/ 119450 w 1334349"/>
                  <a:gd name="connsiteY223" fmla="*/ 51007 h 306546"/>
                  <a:gd name="connsiteX224" fmla="*/ 119450 w 1334349"/>
                  <a:gd name="connsiteY224" fmla="*/ 72712 h 306546"/>
                  <a:gd name="connsiteX225" fmla="*/ 111636 w 1334349"/>
                  <a:gd name="connsiteY225" fmla="*/ 72712 h 306546"/>
                  <a:gd name="connsiteX226" fmla="*/ 111636 w 1334349"/>
                  <a:gd name="connsiteY226" fmla="*/ 24382 h 306546"/>
                  <a:gd name="connsiteX227" fmla="*/ 119306 w 1334349"/>
                  <a:gd name="connsiteY227" fmla="*/ 24382 h 306546"/>
                  <a:gd name="connsiteX228" fmla="*/ 119306 w 1334349"/>
                  <a:gd name="connsiteY228" fmla="*/ 43989 h 306546"/>
                  <a:gd name="connsiteX229" fmla="*/ 143688 w 1334349"/>
                  <a:gd name="connsiteY229" fmla="*/ 43989 h 306546"/>
                  <a:gd name="connsiteX230" fmla="*/ 143688 w 1334349"/>
                  <a:gd name="connsiteY230" fmla="*/ 24382 h 306546"/>
                  <a:gd name="connsiteX231" fmla="*/ 151356 w 1334349"/>
                  <a:gd name="connsiteY231" fmla="*/ 24382 h 306546"/>
                  <a:gd name="connsiteX232" fmla="*/ 244688 w 1334349"/>
                  <a:gd name="connsiteY232" fmla="*/ 31328 h 306546"/>
                  <a:gd name="connsiteX233" fmla="*/ 230218 w 1334349"/>
                  <a:gd name="connsiteY233" fmla="*/ 31328 h 306546"/>
                  <a:gd name="connsiteX234" fmla="*/ 230218 w 1334349"/>
                  <a:gd name="connsiteY234" fmla="*/ 72712 h 306546"/>
                  <a:gd name="connsiteX235" fmla="*/ 222548 w 1334349"/>
                  <a:gd name="connsiteY235" fmla="*/ 72712 h 306546"/>
                  <a:gd name="connsiteX236" fmla="*/ 222548 w 1334349"/>
                  <a:gd name="connsiteY236" fmla="*/ 31328 h 306546"/>
                  <a:gd name="connsiteX237" fmla="*/ 208078 w 1334349"/>
                  <a:gd name="connsiteY237" fmla="*/ 31328 h 306546"/>
                  <a:gd name="connsiteX238" fmla="*/ 208078 w 1334349"/>
                  <a:gd name="connsiteY238" fmla="*/ 24382 h 306546"/>
                  <a:gd name="connsiteX239" fmla="*/ 244253 w 1334349"/>
                  <a:gd name="connsiteY239" fmla="*/ 24382 h 306546"/>
                  <a:gd name="connsiteX240" fmla="*/ 273049 w 1334349"/>
                  <a:gd name="connsiteY240" fmla="*/ 52236 h 306546"/>
                  <a:gd name="connsiteX241" fmla="*/ 247510 w 1334349"/>
                  <a:gd name="connsiteY241" fmla="*/ 52236 h 306546"/>
                  <a:gd name="connsiteX242" fmla="*/ 247510 w 1334349"/>
                  <a:gd name="connsiteY242" fmla="*/ 45001 h 306546"/>
                  <a:gd name="connsiteX243" fmla="*/ 273049 w 1334349"/>
                  <a:gd name="connsiteY243" fmla="*/ 45001 h 306546"/>
                  <a:gd name="connsiteX244" fmla="*/ 339756 w 1334349"/>
                  <a:gd name="connsiteY244" fmla="*/ 72712 h 306546"/>
                  <a:gd name="connsiteX245" fmla="*/ 331869 w 1334349"/>
                  <a:gd name="connsiteY245" fmla="*/ 72712 h 306546"/>
                  <a:gd name="connsiteX246" fmla="*/ 331869 w 1334349"/>
                  <a:gd name="connsiteY246" fmla="*/ 12950 h 306546"/>
                  <a:gd name="connsiteX247" fmla="*/ 296852 w 1334349"/>
                  <a:gd name="connsiteY247" fmla="*/ 12950 h 306546"/>
                  <a:gd name="connsiteX248" fmla="*/ 296852 w 1334349"/>
                  <a:gd name="connsiteY248" fmla="*/ 72712 h 306546"/>
                  <a:gd name="connsiteX249" fmla="*/ 288894 w 1334349"/>
                  <a:gd name="connsiteY249" fmla="*/ 72712 h 306546"/>
                  <a:gd name="connsiteX250" fmla="*/ 288894 w 1334349"/>
                  <a:gd name="connsiteY250" fmla="*/ 5643 h 306546"/>
                  <a:gd name="connsiteX251" fmla="*/ 339538 w 1334349"/>
                  <a:gd name="connsiteY251" fmla="*/ 5643 h 306546"/>
                  <a:gd name="connsiteX252" fmla="*/ 436343 w 1334349"/>
                  <a:gd name="connsiteY252" fmla="*/ 31328 h 306546"/>
                  <a:gd name="connsiteX253" fmla="*/ 421873 w 1334349"/>
                  <a:gd name="connsiteY253" fmla="*/ 31328 h 306546"/>
                  <a:gd name="connsiteX254" fmla="*/ 421873 w 1334349"/>
                  <a:gd name="connsiteY254" fmla="*/ 72712 h 306546"/>
                  <a:gd name="connsiteX255" fmla="*/ 414203 w 1334349"/>
                  <a:gd name="connsiteY255" fmla="*/ 72712 h 306546"/>
                  <a:gd name="connsiteX256" fmla="*/ 414203 w 1334349"/>
                  <a:gd name="connsiteY256" fmla="*/ 31328 h 306546"/>
                  <a:gd name="connsiteX257" fmla="*/ 399733 w 1334349"/>
                  <a:gd name="connsiteY257" fmla="*/ 31328 h 306546"/>
                  <a:gd name="connsiteX258" fmla="*/ 399733 w 1334349"/>
                  <a:gd name="connsiteY258" fmla="*/ 24382 h 306546"/>
                  <a:gd name="connsiteX259" fmla="*/ 435908 w 1334349"/>
                  <a:gd name="connsiteY259" fmla="*/ 24382 h 306546"/>
                  <a:gd name="connsiteX260" fmla="*/ 736884 w 1334349"/>
                  <a:gd name="connsiteY260" fmla="*/ 31328 h 306546"/>
                  <a:gd name="connsiteX261" fmla="*/ 715975 w 1334349"/>
                  <a:gd name="connsiteY261" fmla="*/ 31328 h 306546"/>
                  <a:gd name="connsiteX262" fmla="*/ 715975 w 1334349"/>
                  <a:gd name="connsiteY262" fmla="*/ 72712 h 306546"/>
                  <a:gd name="connsiteX263" fmla="*/ 708306 w 1334349"/>
                  <a:gd name="connsiteY263" fmla="*/ 72712 h 306546"/>
                  <a:gd name="connsiteX264" fmla="*/ 708306 w 1334349"/>
                  <a:gd name="connsiteY264" fmla="*/ 24382 h 306546"/>
                  <a:gd name="connsiteX265" fmla="*/ 737246 w 1334349"/>
                  <a:gd name="connsiteY265" fmla="*/ 24382 h 306546"/>
                  <a:gd name="connsiteX266" fmla="*/ 825223 w 1334349"/>
                  <a:gd name="connsiteY266" fmla="*/ 72712 h 306546"/>
                  <a:gd name="connsiteX267" fmla="*/ 815239 w 1334349"/>
                  <a:gd name="connsiteY267" fmla="*/ 72712 h 306546"/>
                  <a:gd name="connsiteX268" fmla="*/ 798382 w 1334349"/>
                  <a:gd name="connsiteY268" fmla="*/ 51441 h 306546"/>
                  <a:gd name="connsiteX269" fmla="*/ 794040 w 1334349"/>
                  <a:gd name="connsiteY269" fmla="*/ 51441 h 306546"/>
                  <a:gd name="connsiteX270" fmla="*/ 794040 w 1334349"/>
                  <a:gd name="connsiteY270" fmla="*/ 72712 h 306546"/>
                  <a:gd name="connsiteX271" fmla="*/ 786371 w 1334349"/>
                  <a:gd name="connsiteY271" fmla="*/ 72712 h 306546"/>
                  <a:gd name="connsiteX272" fmla="*/ 786371 w 1334349"/>
                  <a:gd name="connsiteY272" fmla="*/ 24382 h 306546"/>
                  <a:gd name="connsiteX273" fmla="*/ 794040 w 1334349"/>
                  <a:gd name="connsiteY273" fmla="*/ 24382 h 306546"/>
                  <a:gd name="connsiteX274" fmla="*/ 794040 w 1334349"/>
                  <a:gd name="connsiteY274" fmla="*/ 44495 h 306546"/>
                  <a:gd name="connsiteX275" fmla="*/ 798598 w 1334349"/>
                  <a:gd name="connsiteY275" fmla="*/ 44495 h 306546"/>
                  <a:gd name="connsiteX276" fmla="*/ 814443 w 1334349"/>
                  <a:gd name="connsiteY276" fmla="*/ 24382 h 306546"/>
                  <a:gd name="connsiteX277" fmla="*/ 823704 w 1334349"/>
                  <a:gd name="connsiteY277" fmla="*/ 24382 h 306546"/>
                  <a:gd name="connsiteX278" fmla="*/ 804821 w 1334349"/>
                  <a:gd name="connsiteY278" fmla="*/ 47606 h 306546"/>
                  <a:gd name="connsiteX279" fmla="*/ 151356 w 1334349"/>
                  <a:gd name="connsiteY279" fmla="*/ 178849 h 306546"/>
                  <a:gd name="connsiteX280" fmla="*/ 143688 w 1334349"/>
                  <a:gd name="connsiteY280" fmla="*/ 178849 h 306546"/>
                  <a:gd name="connsiteX281" fmla="*/ 143688 w 1334349"/>
                  <a:gd name="connsiteY281" fmla="*/ 137465 h 306546"/>
                  <a:gd name="connsiteX282" fmla="*/ 129869 w 1334349"/>
                  <a:gd name="connsiteY282" fmla="*/ 137465 h 306546"/>
                  <a:gd name="connsiteX283" fmla="*/ 124008 w 1334349"/>
                  <a:gd name="connsiteY283" fmla="*/ 170529 h 306546"/>
                  <a:gd name="connsiteX284" fmla="*/ 108742 w 1334349"/>
                  <a:gd name="connsiteY284" fmla="*/ 178849 h 306546"/>
                  <a:gd name="connsiteX285" fmla="*/ 108742 w 1334349"/>
                  <a:gd name="connsiteY285" fmla="*/ 171614 h 306546"/>
                  <a:gd name="connsiteX286" fmla="*/ 117713 w 1334349"/>
                  <a:gd name="connsiteY286" fmla="*/ 166622 h 306546"/>
                  <a:gd name="connsiteX287" fmla="*/ 123067 w 1334349"/>
                  <a:gd name="connsiteY287" fmla="*/ 130953 h 306546"/>
                  <a:gd name="connsiteX288" fmla="*/ 151356 w 1334349"/>
                  <a:gd name="connsiteY288" fmla="*/ 130953 h 306546"/>
                  <a:gd name="connsiteX289" fmla="*/ 252646 w 1334349"/>
                  <a:gd name="connsiteY289" fmla="*/ 137537 h 306546"/>
                  <a:gd name="connsiteX290" fmla="*/ 238176 w 1334349"/>
                  <a:gd name="connsiteY290" fmla="*/ 137537 h 306546"/>
                  <a:gd name="connsiteX291" fmla="*/ 238176 w 1334349"/>
                  <a:gd name="connsiteY291" fmla="*/ 178849 h 306546"/>
                  <a:gd name="connsiteX292" fmla="*/ 230508 w 1334349"/>
                  <a:gd name="connsiteY292" fmla="*/ 178849 h 306546"/>
                  <a:gd name="connsiteX293" fmla="*/ 230508 w 1334349"/>
                  <a:gd name="connsiteY293" fmla="*/ 137248 h 306546"/>
                  <a:gd name="connsiteX294" fmla="*/ 216038 w 1334349"/>
                  <a:gd name="connsiteY294" fmla="*/ 137248 h 306546"/>
                  <a:gd name="connsiteX295" fmla="*/ 216038 w 1334349"/>
                  <a:gd name="connsiteY295" fmla="*/ 130736 h 306546"/>
                  <a:gd name="connsiteX296" fmla="*/ 252213 w 1334349"/>
                  <a:gd name="connsiteY296" fmla="*/ 130736 h 306546"/>
                  <a:gd name="connsiteX297" fmla="*/ 393873 w 1334349"/>
                  <a:gd name="connsiteY297" fmla="*/ 178849 h 306546"/>
                  <a:gd name="connsiteX298" fmla="*/ 386566 w 1334349"/>
                  <a:gd name="connsiteY298" fmla="*/ 178849 h 306546"/>
                  <a:gd name="connsiteX299" fmla="*/ 386566 w 1334349"/>
                  <a:gd name="connsiteY299" fmla="*/ 157144 h 306546"/>
                  <a:gd name="connsiteX300" fmla="*/ 362184 w 1334349"/>
                  <a:gd name="connsiteY300" fmla="*/ 157144 h 306546"/>
                  <a:gd name="connsiteX301" fmla="*/ 362184 w 1334349"/>
                  <a:gd name="connsiteY301" fmla="*/ 178849 h 306546"/>
                  <a:gd name="connsiteX302" fmla="*/ 354514 w 1334349"/>
                  <a:gd name="connsiteY302" fmla="*/ 178849 h 306546"/>
                  <a:gd name="connsiteX303" fmla="*/ 354514 w 1334349"/>
                  <a:gd name="connsiteY303" fmla="*/ 130736 h 306546"/>
                  <a:gd name="connsiteX304" fmla="*/ 362184 w 1334349"/>
                  <a:gd name="connsiteY304" fmla="*/ 130736 h 306546"/>
                  <a:gd name="connsiteX305" fmla="*/ 362184 w 1334349"/>
                  <a:gd name="connsiteY305" fmla="*/ 150343 h 306546"/>
                  <a:gd name="connsiteX306" fmla="*/ 386566 w 1334349"/>
                  <a:gd name="connsiteY306" fmla="*/ 150343 h 306546"/>
                  <a:gd name="connsiteX307" fmla="*/ 386566 w 1334349"/>
                  <a:gd name="connsiteY307" fmla="*/ 130736 h 306546"/>
                  <a:gd name="connsiteX308" fmla="*/ 394235 w 1334349"/>
                  <a:gd name="connsiteY308" fmla="*/ 130736 h 306546"/>
                  <a:gd name="connsiteX309" fmla="*/ 502398 w 1334349"/>
                  <a:gd name="connsiteY309" fmla="*/ 178849 h 306546"/>
                  <a:gd name="connsiteX310" fmla="*/ 495091 w 1334349"/>
                  <a:gd name="connsiteY310" fmla="*/ 178849 h 306546"/>
                  <a:gd name="connsiteX311" fmla="*/ 495091 w 1334349"/>
                  <a:gd name="connsiteY311" fmla="*/ 160038 h 306546"/>
                  <a:gd name="connsiteX312" fmla="*/ 481416 w 1334349"/>
                  <a:gd name="connsiteY312" fmla="*/ 162208 h 306546"/>
                  <a:gd name="connsiteX313" fmla="*/ 465048 w 1334349"/>
                  <a:gd name="connsiteY313" fmla="*/ 148289 h 306546"/>
                  <a:gd name="connsiteX314" fmla="*/ 465065 w 1334349"/>
                  <a:gd name="connsiteY314" fmla="*/ 145640 h 306546"/>
                  <a:gd name="connsiteX315" fmla="*/ 465065 w 1334349"/>
                  <a:gd name="connsiteY315" fmla="*/ 131170 h 306546"/>
                  <a:gd name="connsiteX316" fmla="*/ 472735 w 1334349"/>
                  <a:gd name="connsiteY316" fmla="*/ 131170 h 306546"/>
                  <a:gd name="connsiteX317" fmla="*/ 472735 w 1334349"/>
                  <a:gd name="connsiteY317" fmla="*/ 145640 h 306546"/>
                  <a:gd name="connsiteX318" fmla="*/ 483732 w 1334349"/>
                  <a:gd name="connsiteY318" fmla="*/ 156348 h 306546"/>
                  <a:gd name="connsiteX319" fmla="*/ 495091 w 1334349"/>
                  <a:gd name="connsiteY319" fmla="*/ 154105 h 306546"/>
                  <a:gd name="connsiteX320" fmla="*/ 495091 w 1334349"/>
                  <a:gd name="connsiteY320" fmla="*/ 131387 h 306546"/>
                  <a:gd name="connsiteX321" fmla="*/ 502326 w 1334349"/>
                  <a:gd name="connsiteY321" fmla="*/ 131387 h 306546"/>
                  <a:gd name="connsiteX322" fmla="*/ 502326 w 1334349"/>
                  <a:gd name="connsiteY322" fmla="*/ 179283 h 306546"/>
                  <a:gd name="connsiteX323" fmla="*/ 889542 w 1334349"/>
                  <a:gd name="connsiteY323" fmla="*/ 178849 h 306546"/>
                  <a:gd name="connsiteX324" fmla="*/ 881801 w 1334349"/>
                  <a:gd name="connsiteY324" fmla="*/ 178849 h 306546"/>
                  <a:gd name="connsiteX325" fmla="*/ 881801 w 1334349"/>
                  <a:gd name="connsiteY325" fmla="*/ 157144 h 306546"/>
                  <a:gd name="connsiteX326" fmla="*/ 857419 w 1334349"/>
                  <a:gd name="connsiteY326" fmla="*/ 157144 h 306546"/>
                  <a:gd name="connsiteX327" fmla="*/ 857419 w 1334349"/>
                  <a:gd name="connsiteY327" fmla="*/ 178849 h 306546"/>
                  <a:gd name="connsiteX328" fmla="*/ 849605 w 1334349"/>
                  <a:gd name="connsiteY328" fmla="*/ 178849 h 306546"/>
                  <a:gd name="connsiteX329" fmla="*/ 849605 w 1334349"/>
                  <a:gd name="connsiteY329" fmla="*/ 130736 h 306546"/>
                  <a:gd name="connsiteX330" fmla="*/ 857275 w 1334349"/>
                  <a:gd name="connsiteY330" fmla="*/ 130736 h 306546"/>
                  <a:gd name="connsiteX331" fmla="*/ 857275 w 1334349"/>
                  <a:gd name="connsiteY331" fmla="*/ 150343 h 306546"/>
                  <a:gd name="connsiteX332" fmla="*/ 881657 w 1334349"/>
                  <a:gd name="connsiteY332" fmla="*/ 150343 h 306546"/>
                  <a:gd name="connsiteX333" fmla="*/ 881657 w 1334349"/>
                  <a:gd name="connsiteY333" fmla="*/ 130736 h 306546"/>
                  <a:gd name="connsiteX334" fmla="*/ 889398 w 1334349"/>
                  <a:gd name="connsiteY334" fmla="*/ 130736 h 306546"/>
                  <a:gd name="connsiteX335" fmla="*/ 960662 w 1334349"/>
                  <a:gd name="connsiteY335" fmla="*/ 178849 h 306546"/>
                  <a:gd name="connsiteX336" fmla="*/ 960662 w 1334349"/>
                  <a:gd name="connsiteY336" fmla="*/ 130736 h 306546"/>
                  <a:gd name="connsiteX337" fmla="*/ 981499 w 1334349"/>
                  <a:gd name="connsiteY337" fmla="*/ 130736 h 306546"/>
                  <a:gd name="connsiteX338" fmla="*/ 995969 w 1334349"/>
                  <a:gd name="connsiteY338" fmla="*/ 142385 h 306546"/>
                  <a:gd name="connsiteX339" fmla="*/ 988451 w 1334349"/>
                  <a:gd name="connsiteY339" fmla="*/ 156927 h 306546"/>
                  <a:gd name="connsiteX340" fmla="*/ 997922 w 1334349"/>
                  <a:gd name="connsiteY340" fmla="*/ 164885 h 306546"/>
                  <a:gd name="connsiteX341" fmla="*/ 982704 w 1334349"/>
                  <a:gd name="connsiteY341" fmla="*/ 178566 h 306546"/>
                  <a:gd name="connsiteX342" fmla="*/ 982584 w 1334349"/>
                  <a:gd name="connsiteY342" fmla="*/ 178559 h 306546"/>
                  <a:gd name="connsiteX343" fmla="*/ 968332 w 1334349"/>
                  <a:gd name="connsiteY343" fmla="*/ 137537 h 306546"/>
                  <a:gd name="connsiteX344" fmla="*/ 968332 w 1334349"/>
                  <a:gd name="connsiteY344" fmla="*/ 150994 h 306546"/>
                  <a:gd name="connsiteX345" fmla="*/ 979835 w 1334349"/>
                  <a:gd name="connsiteY345" fmla="*/ 150994 h 306546"/>
                  <a:gd name="connsiteX346" fmla="*/ 988589 w 1334349"/>
                  <a:gd name="connsiteY346" fmla="*/ 143759 h 306546"/>
                  <a:gd name="connsiteX347" fmla="*/ 980776 w 1334349"/>
                  <a:gd name="connsiteY347" fmla="*/ 137465 h 306546"/>
                  <a:gd name="connsiteX348" fmla="*/ 968332 w 1334349"/>
                  <a:gd name="connsiteY348" fmla="*/ 157578 h 306546"/>
                  <a:gd name="connsiteX349" fmla="*/ 968332 w 1334349"/>
                  <a:gd name="connsiteY349" fmla="*/ 172048 h 306546"/>
                  <a:gd name="connsiteX350" fmla="*/ 981644 w 1334349"/>
                  <a:gd name="connsiteY350" fmla="*/ 172048 h 306546"/>
                  <a:gd name="connsiteX351" fmla="*/ 990543 w 1334349"/>
                  <a:gd name="connsiteY351" fmla="*/ 164813 h 306546"/>
                  <a:gd name="connsiteX352" fmla="*/ 980486 w 1334349"/>
                  <a:gd name="connsiteY352" fmla="*/ 157578 h 306546"/>
                  <a:gd name="connsiteX353" fmla="*/ 1246661 w 1334349"/>
                  <a:gd name="connsiteY353" fmla="*/ 137537 h 306546"/>
                  <a:gd name="connsiteX354" fmla="*/ 1232192 w 1334349"/>
                  <a:gd name="connsiteY354" fmla="*/ 137537 h 306546"/>
                  <a:gd name="connsiteX355" fmla="*/ 1232192 w 1334349"/>
                  <a:gd name="connsiteY355" fmla="*/ 178849 h 306546"/>
                  <a:gd name="connsiteX356" fmla="*/ 1224522 w 1334349"/>
                  <a:gd name="connsiteY356" fmla="*/ 178849 h 306546"/>
                  <a:gd name="connsiteX357" fmla="*/ 1224522 w 1334349"/>
                  <a:gd name="connsiteY357" fmla="*/ 137248 h 306546"/>
                  <a:gd name="connsiteX358" fmla="*/ 1210052 w 1334349"/>
                  <a:gd name="connsiteY358" fmla="*/ 137248 h 306546"/>
                  <a:gd name="connsiteX359" fmla="*/ 1210052 w 1334349"/>
                  <a:gd name="connsiteY359" fmla="*/ 130736 h 306546"/>
                  <a:gd name="connsiteX360" fmla="*/ 1246227 w 1334349"/>
                  <a:gd name="connsiteY360" fmla="*/ 130736 h 306546"/>
                  <a:gd name="connsiteX361" fmla="*/ 1246227 w 1334349"/>
                  <a:gd name="connsiteY361" fmla="*/ 137248 h 306546"/>
                  <a:gd name="connsiteX362" fmla="*/ 1334277 w 1334349"/>
                  <a:gd name="connsiteY362" fmla="*/ 137537 h 306546"/>
                  <a:gd name="connsiteX363" fmla="*/ 1319807 w 1334349"/>
                  <a:gd name="connsiteY363" fmla="*/ 137537 h 306546"/>
                  <a:gd name="connsiteX364" fmla="*/ 1319807 w 1334349"/>
                  <a:gd name="connsiteY364" fmla="*/ 178849 h 306546"/>
                  <a:gd name="connsiteX365" fmla="*/ 1312645 w 1334349"/>
                  <a:gd name="connsiteY365" fmla="*/ 178849 h 306546"/>
                  <a:gd name="connsiteX366" fmla="*/ 1312645 w 1334349"/>
                  <a:gd name="connsiteY366" fmla="*/ 137248 h 306546"/>
                  <a:gd name="connsiteX367" fmla="*/ 1298175 w 1334349"/>
                  <a:gd name="connsiteY367" fmla="*/ 137248 h 306546"/>
                  <a:gd name="connsiteX368" fmla="*/ 1298175 w 1334349"/>
                  <a:gd name="connsiteY368" fmla="*/ 130736 h 306546"/>
                  <a:gd name="connsiteX369" fmla="*/ 1334350 w 1334349"/>
                  <a:gd name="connsiteY369" fmla="*/ 130736 h 306546"/>
                  <a:gd name="connsiteX370" fmla="*/ 55348 w 1334349"/>
                  <a:gd name="connsiteY370" fmla="*/ 284842 h 306546"/>
                  <a:gd name="connsiteX371" fmla="*/ 47390 w 1334349"/>
                  <a:gd name="connsiteY371" fmla="*/ 284842 h 306546"/>
                  <a:gd name="connsiteX372" fmla="*/ 47390 w 1334349"/>
                  <a:gd name="connsiteY372" fmla="*/ 225080 h 306546"/>
                  <a:gd name="connsiteX373" fmla="*/ 12372 w 1334349"/>
                  <a:gd name="connsiteY373" fmla="*/ 225080 h 306546"/>
                  <a:gd name="connsiteX374" fmla="*/ 12372 w 1334349"/>
                  <a:gd name="connsiteY374" fmla="*/ 284842 h 306546"/>
                  <a:gd name="connsiteX375" fmla="*/ 4486 w 1334349"/>
                  <a:gd name="connsiteY375" fmla="*/ 284842 h 306546"/>
                  <a:gd name="connsiteX376" fmla="*/ 4486 w 1334349"/>
                  <a:gd name="connsiteY376" fmla="*/ 217773 h 306546"/>
                  <a:gd name="connsiteX377" fmla="*/ 55131 w 1334349"/>
                  <a:gd name="connsiteY377" fmla="*/ 217773 h 306546"/>
                  <a:gd name="connsiteX378" fmla="*/ 151863 w 1334349"/>
                  <a:gd name="connsiteY378" fmla="*/ 243458 h 306546"/>
                  <a:gd name="connsiteX379" fmla="*/ 137393 w 1334349"/>
                  <a:gd name="connsiteY379" fmla="*/ 243458 h 306546"/>
                  <a:gd name="connsiteX380" fmla="*/ 137393 w 1334349"/>
                  <a:gd name="connsiteY380" fmla="*/ 284842 h 306546"/>
                  <a:gd name="connsiteX381" fmla="*/ 129724 w 1334349"/>
                  <a:gd name="connsiteY381" fmla="*/ 284842 h 306546"/>
                  <a:gd name="connsiteX382" fmla="*/ 129724 w 1334349"/>
                  <a:gd name="connsiteY382" fmla="*/ 243458 h 306546"/>
                  <a:gd name="connsiteX383" fmla="*/ 115254 w 1334349"/>
                  <a:gd name="connsiteY383" fmla="*/ 243458 h 306546"/>
                  <a:gd name="connsiteX384" fmla="*/ 115254 w 1334349"/>
                  <a:gd name="connsiteY384" fmla="*/ 236946 h 306546"/>
                  <a:gd name="connsiteX385" fmla="*/ 151429 w 1334349"/>
                  <a:gd name="connsiteY385" fmla="*/ 236946 h 306546"/>
                  <a:gd name="connsiteX386" fmla="*/ 290051 w 1334349"/>
                  <a:gd name="connsiteY386" fmla="*/ 284842 h 306546"/>
                  <a:gd name="connsiteX387" fmla="*/ 290051 w 1334349"/>
                  <a:gd name="connsiteY387" fmla="*/ 217773 h 306546"/>
                  <a:gd name="connsiteX388" fmla="*/ 313781 w 1334349"/>
                  <a:gd name="connsiteY388" fmla="*/ 217773 h 306546"/>
                  <a:gd name="connsiteX389" fmla="*/ 331945 w 1334349"/>
                  <a:gd name="connsiteY389" fmla="*/ 231582 h 306546"/>
                  <a:gd name="connsiteX390" fmla="*/ 332014 w 1334349"/>
                  <a:gd name="connsiteY390" fmla="*/ 235354 h 306546"/>
                  <a:gd name="connsiteX391" fmla="*/ 322970 w 1334349"/>
                  <a:gd name="connsiteY391" fmla="*/ 249028 h 306546"/>
                  <a:gd name="connsiteX392" fmla="*/ 322970 w 1334349"/>
                  <a:gd name="connsiteY392" fmla="*/ 249028 h 306546"/>
                  <a:gd name="connsiteX393" fmla="*/ 335342 w 1334349"/>
                  <a:gd name="connsiteY393" fmla="*/ 265379 h 306546"/>
                  <a:gd name="connsiteX394" fmla="*/ 316563 w 1334349"/>
                  <a:gd name="connsiteY394" fmla="*/ 284938 h 306546"/>
                  <a:gd name="connsiteX395" fmla="*/ 314216 w 1334349"/>
                  <a:gd name="connsiteY395" fmla="*/ 284842 h 306546"/>
                  <a:gd name="connsiteX396" fmla="*/ 289979 w 1334349"/>
                  <a:gd name="connsiteY396" fmla="*/ 284842 h 306546"/>
                  <a:gd name="connsiteX397" fmla="*/ 297937 w 1334349"/>
                  <a:gd name="connsiteY397" fmla="*/ 224864 h 306546"/>
                  <a:gd name="connsiteX398" fmla="*/ 297937 w 1334349"/>
                  <a:gd name="connsiteY398" fmla="*/ 246569 h 306546"/>
                  <a:gd name="connsiteX399" fmla="*/ 310598 w 1334349"/>
                  <a:gd name="connsiteY399" fmla="*/ 246569 h 306546"/>
                  <a:gd name="connsiteX400" fmla="*/ 323911 w 1334349"/>
                  <a:gd name="connsiteY400" fmla="*/ 234703 h 306546"/>
                  <a:gd name="connsiteX401" fmla="*/ 311611 w 1334349"/>
                  <a:gd name="connsiteY401" fmla="*/ 224936 h 306546"/>
                  <a:gd name="connsiteX402" fmla="*/ 297937 w 1334349"/>
                  <a:gd name="connsiteY402" fmla="*/ 253804 h 306546"/>
                  <a:gd name="connsiteX403" fmla="*/ 297937 w 1334349"/>
                  <a:gd name="connsiteY403" fmla="*/ 277607 h 306546"/>
                  <a:gd name="connsiteX404" fmla="*/ 313203 w 1334349"/>
                  <a:gd name="connsiteY404" fmla="*/ 277607 h 306546"/>
                  <a:gd name="connsiteX405" fmla="*/ 327094 w 1334349"/>
                  <a:gd name="connsiteY405" fmla="*/ 265307 h 306546"/>
                  <a:gd name="connsiteX406" fmla="*/ 311611 w 1334349"/>
                  <a:gd name="connsiteY406" fmla="*/ 253441 h 306546"/>
                  <a:gd name="connsiteX407" fmla="*/ 630747 w 1334349"/>
                  <a:gd name="connsiteY407" fmla="*/ 243674 h 306546"/>
                  <a:gd name="connsiteX408" fmla="*/ 611864 w 1334349"/>
                  <a:gd name="connsiteY408" fmla="*/ 243674 h 306546"/>
                  <a:gd name="connsiteX409" fmla="*/ 611864 w 1334349"/>
                  <a:gd name="connsiteY409" fmla="*/ 284842 h 306546"/>
                  <a:gd name="connsiteX410" fmla="*/ 604194 w 1334349"/>
                  <a:gd name="connsiteY410" fmla="*/ 284842 h 306546"/>
                  <a:gd name="connsiteX411" fmla="*/ 604194 w 1334349"/>
                  <a:gd name="connsiteY411" fmla="*/ 236946 h 306546"/>
                  <a:gd name="connsiteX412" fmla="*/ 630747 w 1334349"/>
                  <a:gd name="connsiteY412" fmla="*/ 236946 h 306546"/>
                  <a:gd name="connsiteX413" fmla="*/ 395465 w 1334349"/>
                  <a:gd name="connsiteY413" fmla="*/ 51079 h 306546"/>
                  <a:gd name="connsiteX414" fmla="*/ 360375 w 1334349"/>
                  <a:gd name="connsiteY414" fmla="*/ 51079 h 306546"/>
                  <a:gd name="connsiteX415" fmla="*/ 373137 w 1334349"/>
                  <a:gd name="connsiteY415" fmla="*/ 67076 h 306546"/>
                  <a:gd name="connsiteX416" fmla="*/ 376437 w 1334349"/>
                  <a:gd name="connsiteY416" fmla="*/ 67068 h 306546"/>
                  <a:gd name="connsiteX417" fmla="*/ 391847 w 1334349"/>
                  <a:gd name="connsiteY417" fmla="*/ 63596 h 306546"/>
                  <a:gd name="connsiteX418" fmla="*/ 391847 w 1334349"/>
                  <a:gd name="connsiteY418" fmla="*/ 70830 h 306546"/>
                  <a:gd name="connsiteX419" fmla="*/ 375641 w 1334349"/>
                  <a:gd name="connsiteY419" fmla="*/ 73725 h 306546"/>
                  <a:gd name="connsiteX420" fmla="*/ 352093 w 1334349"/>
                  <a:gd name="connsiteY420" fmla="*/ 52171 h 306546"/>
                  <a:gd name="connsiteX421" fmla="*/ 352200 w 1334349"/>
                  <a:gd name="connsiteY421" fmla="*/ 48764 h 306546"/>
                  <a:gd name="connsiteX422" fmla="*/ 374339 w 1334349"/>
                  <a:gd name="connsiteY422" fmla="*/ 23514 h 306546"/>
                  <a:gd name="connsiteX423" fmla="*/ 395248 w 1334349"/>
                  <a:gd name="connsiteY423" fmla="*/ 50934 h 306546"/>
                  <a:gd name="connsiteX424" fmla="*/ 387579 w 1334349"/>
                  <a:gd name="connsiteY424" fmla="*/ 44640 h 306546"/>
                  <a:gd name="connsiteX425" fmla="*/ 376857 w 1334349"/>
                  <a:gd name="connsiteY425" fmla="*/ 30299 h 306546"/>
                  <a:gd name="connsiteX426" fmla="*/ 374918 w 1334349"/>
                  <a:gd name="connsiteY426" fmla="*/ 30170 h 306546"/>
                  <a:gd name="connsiteX427" fmla="*/ 360448 w 1334349"/>
                  <a:gd name="connsiteY427" fmla="*/ 43305 h 306546"/>
                  <a:gd name="connsiteX428" fmla="*/ 360448 w 1334349"/>
                  <a:gd name="connsiteY428" fmla="*/ 44640 h 306546"/>
                  <a:gd name="connsiteX429" fmla="*/ 483080 w 1334349"/>
                  <a:gd name="connsiteY429" fmla="*/ 51079 h 306546"/>
                  <a:gd name="connsiteX430" fmla="*/ 448063 w 1334349"/>
                  <a:gd name="connsiteY430" fmla="*/ 51079 h 306546"/>
                  <a:gd name="connsiteX431" fmla="*/ 460825 w 1334349"/>
                  <a:gd name="connsiteY431" fmla="*/ 67076 h 306546"/>
                  <a:gd name="connsiteX432" fmla="*/ 464125 w 1334349"/>
                  <a:gd name="connsiteY432" fmla="*/ 67068 h 306546"/>
                  <a:gd name="connsiteX433" fmla="*/ 479463 w 1334349"/>
                  <a:gd name="connsiteY433" fmla="*/ 63596 h 306546"/>
                  <a:gd name="connsiteX434" fmla="*/ 479463 w 1334349"/>
                  <a:gd name="connsiteY434" fmla="*/ 70830 h 306546"/>
                  <a:gd name="connsiteX435" fmla="*/ 463329 w 1334349"/>
                  <a:gd name="connsiteY435" fmla="*/ 73725 h 306546"/>
                  <a:gd name="connsiteX436" fmla="*/ 439781 w 1334349"/>
                  <a:gd name="connsiteY436" fmla="*/ 52171 h 306546"/>
                  <a:gd name="connsiteX437" fmla="*/ 439888 w 1334349"/>
                  <a:gd name="connsiteY437" fmla="*/ 48764 h 306546"/>
                  <a:gd name="connsiteX438" fmla="*/ 461955 w 1334349"/>
                  <a:gd name="connsiteY438" fmla="*/ 23514 h 306546"/>
                  <a:gd name="connsiteX439" fmla="*/ 482864 w 1334349"/>
                  <a:gd name="connsiteY439" fmla="*/ 50790 h 306546"/>
                  <a:gd name="connsiteX440" fmla="*/ 475267 w 1334349"/>
                  <a:gd name="connsiteY440" fmla="*/ 44640 h 306546"/>
                  <a:gd name="connsiteX441" fmla="*/ 464546 w 1334349"/>
                  <a:gd name="connsiteY441" fmla="*/ 30298 h 306546"/>
                  <a:gd name="connsiteX442" fmla="*/ 462533 w 1334349"/>
                  <a:gd name="connsiteY442" fmla="*/ 30170 h 306546"/>
                  <a:gd name="connsiteX443" fmla="*/ 448063 w 1334349"/>
                  <a:gd name="connsiteY443" fmla="*/ 43305 h 306546"/>
                  <a:gd name="connsiteX444" fmla="*/ 448063 w 1334349"/>
                  <a:gd name="connsiteY444" fmla="*/ 44640 h 306546"/>
                  <a:gd name="connsiteX445" fmla="*/ 1293472 w 1334349"/>
                  <a:gd name="connsiteY445" fmla="*/ 157289 h 306546"/>
                  <a:gd name="connsiteX446" fmla="*/ 1258455 w 1334349"/>
                  <a:gd name="connsiteY446" fmla="*/ 157289 h 306546"/>
                  <a:gd name="connsiteX447" fmla="*/ 1271298 w 1334349"/>
                  <a:gd name="connsiteY447" fmla="*/ 173220 h 306546"/>
                  <a:gd name="connsiteX448" fmla="*/ 1274516 w 1334349"/>
                  <a:gd name="connsiteY448" fmla="*/ 173206 h 306546"/>
                  <a:gd name="connsiteX449" fmla="*/ 1289854 w 1334349"/>
                  <a:gd name="connsiteY449" fmla="*/ 169805 h 306546"/>
                  <a:gd name="connsiteX450" fmla="*/ 1289854 w 1334349"/>
                  <a:gd name="connsiteY450" fmla="*/ 177040 h 306546"/>
                  <a:gd name="connsiteX451" fmla="*/ 1273648 w 1334349"/>
                  <a:gd name="connsiteY451" fmla="*/ 179934 h 306546"/>
                  <a:gd name="connsiteX452" fmla="*/ 1250162 w 1334349"/>
                  <a:gd name="connsiteY452" fmla="*/ 158313 h 306546"/>
                  <a:gd name="connsiteX453" fmla="*/ 1250279 w 1334349"/>
                  <a:gd name="connsiteY453" fmla="*/ 154901 h 306546"/>
                  <a:gd name="connsiteX454" fmla="*/ 1271984 w 1334349"/>
                  <a:gd name="connsiteY454" fmla="*/ 129651 h 306546"/>
                  <a:gd name="connsiteX455" fmla="*/ 1292893 w 1334349"/>
                  <a:gd name="connsiteY455" fmla="*/ 157144 h 306546"/>
                  <a:gd name="connsiteX456" fmla="*/ 1285658 w 1334349"/>
                  <a:gd name="connsiteY456" fmla="*/ 150777 h 306546"/>
                  <a:gd name="connsiteX457" fmla="*/ 1275095 w 1334349"/>
                  <a:gd name="connsiteY457" fmla="*/ 136446 h 306546"/>
                  <a:gd name="connsiteX458" fmla="*/ 1272925 w 1334349"/>
                  <a:gd name="connsiteY458" fmla="*/ 136307 h 306546"/>
                  <a:gd name="connsiteX459" fmla="*/ 1258455 w 1334349"/>
                  <a:gd name="connsiteY459" fmla="*/ 149290 h 306546"/>
                  <a:gd name="connsiteX460" fmla="*/ 1258455 w 1334349"/>
                  <a:gd name="connsiteY460" fmla="*/ 150777 h 306546"/>
                  <a:gd name="connsiteX461" fmla="*/ 1050811 w 1334349"/>
                  <a:gd name="connsiteY461" fmla="*/ 157289 h 306546"/>
                  <a:gd name="connsiteX462" fmla="*/ 1015720 w 1334349"/>
                  <a:gd name="connsiteY462" fmla="*/ 157289 h 306546"/>
                  <a:gd name="connsiteX463" fmla="*/ 1028563 w 1334349"/>
                  <a:gd name="connsiteY463" fmla="*/ 173220 h 306546"/>
                  <a:gd name="connsiteX464" fmla="*/ 1031782 w 1334349"/>
                  <a:gd name="connsiteY464" fmla="*/ 173206 h 306546"/>
                  <a:gd name="connsiteX465" fmla="*/ 1047192 w 1334349"/>
                  <a:gd name="connsiteY465" fmla="*/ 169805 h 306546"/>
                  <a:gd name="connsiteX466" fmla="*/ 1047193 w 1334349"/>
                  <a:gd name="connsiteY466" fmla="*/ 177040 h 306546"/>
                  <a:gd name="connsiteX467" fmla="*/ 1030987 w 1334349"/>
                  <a:gd name="connsiteY467" fmla="*/ 179934 h 306546"/>
                  <a:gd name="connsiteX468" fmla="*/ 1007436 w 1334349"/>
                  <a:gd name="connsiteY468" fmla="*/ 158231 h 306546"/>
                  <a:gd name="connsiteX469" fmla="*/ 1007546 w 1334349"/>
                  <a:gd name="connsiteY469" fmla="*/ 154901 h 306546"/>
                  <a:gd name="connsiteX470" fmla="*/ 1029684 w 1334349"/>
                  <a:gd name="connsiteY470" fmla="*/ 129651 h 306546"/>
                  <a:gd name="connsiteX471" fmla="*/ 1050593 w 1334349"/>
                  <a:gd name="connsiteY471" fmla="*/ 157144 h 306546"/>
                  <a:gd name="connsiteX472" fmla="*/ 1042924 w 1334349"/>
                  <a:gd name="connsiteY472" fmla="*/ 150777 h 306546"/>
                  <a:gd name="connsiteX473" fmla="*/ 1032359 w 1334349"/>
                  <a:gd name="connsiteY473" fmla="*/ 136447 h 306546"/>
                  <a:gd name="connsiteX474" fmla="*/ 1030263 w 1334349"/>
                  <a:gd name="connsiteY474" fmla="*/ 136307 h 306546"/>
                  <a:gd name="connsiteX475" fmla="*/ 1015793 w 1334349"/>
                  <a:gd name="connsiteY475" fmla="*/ 149136 h 306546"/>
                  <a:gd name="connsiteX476" fmla="*/ 1015793 w 1334349"/>
                  <a:gd name="connsiteY476" fmla="*/ 150777 h 306546"/>
                  <a:gd name="connsiteX477" fmla="*/ 558831 w 1334349"/>
                  <a:gd name="connsiteY477" fmla="*/ 157289 h 306546"/>
                  <a:gd name="connsiteX478" fmla="*/ 523813 w 1334349"/>
                  <a:gd name="connsiteY478" fmla="*/ 157289 h 306546"/>
                  <a:gd name="connsiteX479" fmla="*/ 536657 w 1334349"/>
                  <a:gd name="connsiteY479" fmla="*/ 173220 h 306546"/>
                  <a:gd name="connsiteX480" fmla="*/ 539875 w 1334349"/>
                  <a:gd name="connsiteY480" fmla="*/ 173206 h 306546"/>
                  <a:gd name="connsiteX481" fmla="*/ 555213 w 1334349"/>
                  <a:gd name="connsiteY481" fmla="*/ 169805 h 306546"/>
                  <a:gd name="connsiteX482" fmla="*/ 555214 w 1334349"/>
                  <a:gd name="connsiteY482" fmla="*/ 177040 h 306546"/>
                  <a:gd name="connsiteX483" fmla="*/ 539008 w 1334349"/>
                  <a:gd name="connsiteY483" fmla="*/ 179934 h 306546"/>
                  <a:gd name="connsiteX484" fmla="*/ 515457 w 1334349"/>
                  <a:gd name="connsiteY484" fmla="*/ 158231 h 306546"/>
                  <a:gd name="connsiteX485" fmla="*/ 515566 w 1334349"/>
                  <a:gd name="connsiteY485" fmla="*/ 154901 h 306546"/>
                  <a:gd name="connsiteX486" fmla="*/ 537705 w 1334349"/>
                  <a:gd name="connsiteY486" fmla="*/ 129651 h 306546"/>
                  <a:gd name="connsiteX487" fmla="*/ 558614 w 1334349"/>
                  <a:gd name="connsiteY487" fmla="*/ 157144 h 306546"/>
                  <a:gd name="connsiteX488" fmla="*/ 551017 w 1334349"/>
                  <a:gd name="connsiteY488" fmla="*/ 150777 h 306546"/>
                  <a:gd name="connsiteX489" fmla="*/ 540454 w 1334349"/>
                  <a:gd name="connsiteY489" fmla="*/ 136446 h 306546"/>
                  <a:gd name="connsiteX490" fmla="*/ 538283 w 1334349"/>
                  <a:gd name="connsiteY490" fmla="*/ 136307 h 306546"/>
                  <a:gd name="connsiteX491" fmla="*/ 523813 w 1334349"/>
                  <a:gd name="connsiteY491" fmla="*/ 149290 h 306546"/>
                  <a:gd name="connsiteX492" fmla="*/ 523813 w 1334349"/>
                  <a:gd name="connsiteY492" fmla="*/ 150777 h 306546"/>
                  <a:gd name="connsiteX493" fmla="*/ 299746 w 1334349"/>
                  <a:gd name="connsiteY493" fmla="*/ 157289 h 306546"/>
                  <a:gd name="connsiteX494" fmla="*/ 264729 w 1334349"/>
                  <a:gd name="connsiteY494" fmla="*/ 157289 h 306546"/>
                  <a:gd name="connsiteX495" fmla="*/ 277572 w 1334349"/>
                  <a:gd name="connsiteY495" fmla="*/ 173220 h 306546"/>
                  <a:gd name="connsiteX496" fmla="*/ 280790 w 1334349"/>
                  <a:gd name="connsiteY496" fmla="*/ 173206 h 306546"/>
                  <a:gd name="connsiteX497" fmla="*/ 296129 w 1334349"/>
                  <a:gd name="connsiteY497" fmla="*/ 169805 h 306546"/>
                  <a:gd name="connsiteX498" fmla="*/ 296129 w 1334349"/>
                  <a:gd name="connsiteY498" fmla="*/ 177040 h 306546"/>
                  <a:gd name="connsiteX499" fmla="*/ 279922 w 1334349"/>
                  <a:gd name="connsiteY499" fmla="*/ 179934 h 306546"/>
                  <a:gd name="connsiteX500" fmla="*/ 256196 w 1334349"/>
                  <a:gd name="connsiteY500" fmla="*/ 158577 h 306546"/>
                  <a:gd name="connsiteX501" fmla="*/ 256336 w 1334349"/>
                  <a:gd name="connsiteY501" fmla="*/ 154612 h 306546"/>
                  <a:gd name="connsiteX502" fmla="*/ 278041 w 1334349"/>
                  <a:gd name="connsiteY502" fmla="*/ 129362 h 306546"/>
                  <a:gd name="connsiteX503" fmla="*/ 298950 w 1334349"/>
                  <a:gd name="connsiteY503" fmla="*/ 156855 h 306546"/>
                  <a:gd name="connsiteX504" fmla="*/ 291933 w 1334349"/>
                  <a:gd name="connsiteY504" fmla="*/ 150777 h 306546"/>
                  <a:gd name="connsiteX505" fmla="*/ 281370 w 1334349"/>
                  <a:gd name="connsiteY505" fmla="*/ 136446 h 306546"/>
                  <a:gd name="connsiteX506" fmla="*/ 279199 w 1334349"/>
                  <a:gd name="connsiteY506" fmla="*/ 136307 h 306546"/>
                  <a:gd name="connsiteX507" fmla="*/ 264729 w 1334349"/>
                  <a:gd name="connsiteY507" fmla="*/ 149290 h 306546"/>
                  <a:gd name="connsiteX508" fmla="*/ 264729 w 1334349"/>
                  <a:gd name="connsiteY508" fmla="*/ 150777 h 306546"/>
                  <a:gd name="connsiteX509" fmla="*/ 111058 w 1334349"/>
                  <a:gd name="connsiteY509" fmla="*/ 263426 h 306546"/>
                  <a:gd name="connsiteX510" fmla="*/ 75461 w 1334349"/>
                  <a:gd name="connsiteY510" fmla="*/ 263426 h 306546"/>
                  <a:gd name="connsiteX511" fmla="*/ 88223 w 1334349"/>
                  <a:gd name="connsiteY511" fmla="*/ 279423 h 306546"/>
                  <a:gd name="connsiteX512" fmla="*/ 91523 w 1334349"/>
                  <a:gd name="connsiteY512" fmla="*/ 279415 h 306546"/>
                  <a:gd name="connsiteX513" fmla="*/ 106861 w 1334349"/>
                  <a:gd name="connsiteY513" fmla="*/ 275943 h 306546"/>
                  <a:gd name="connsiteX514" fmla="*/ 106861 w 1334349"/>
                  <a:gd name="connsiteY514" fmla="*/ 283178 h 306546"/>
                  <a:gd name="connsiteX515" fmla="*/ 90655 w 1334349"/>
                  <a:gd name="connsiteY515" fmla="*/ 286072 h 306546"/>
                  <a:gd name="connsiteX516" fmla="*/ 67171 w 1334349"/>
                  <a:gd name="connsiteY516" fmla="*/ 264599 h 306546"/>
                  <a:gd name="connsiteX517" fmla="*/ 67286 w 1334349"/>
                  <a:gd name="connsiteY517" fmla="*/ 261111 h 306546"/>
                  <a:gd name="connsiteX518" fmla="*/ 88991 w 1334349"/>
                  <a:gd name="connsiteY518" fmla="*/ 235860 h 306546"/>
                  <a:gd name="connsiteX519" fmla="*/ 109900 w 1334349"/>
                  <a:gd name="connsiteY519" fmla="*/ 263281 h 306546"/>
                  <a:gd name="connsiteX520" fmla="*/ 103243 w 1334349"/>
                  <a:gd name="connsiteY520" fmla="*/ 256987 h 306546"/>
                  <a:gd name="connsiteX521" fmla="*/ 92523 w 1334349"/>
                  <a:gd name="connsiteY521" fmla="*/ 242645 h 306546"/>
                  <a:gd name="connsiteX522" fmla="*/ 90510 w 1334349"/>
                  <a:gd name="connsiteY522" fmla="*/ 242517 h 306546"/>
                  <a:gd name="connsiteX523" fmla="*/ 76040 w 1334349"/>
                  <a:gd name="connsiteY523" fmla="*/ 255652 h 306546"/>
                  <a:gd name="connsiteX524" fmla="*/ 76040 w 1334349"/>
                  <a:gd name="connsiteY524" fmla="*/ 256987 h 306546"/>
                  <a:gd name="connsiteX525" fmla="*/ 385987 w 1334349"/>
                  <a:gd name="connsiteY525" fmla="*/ 263498 h 306546"/>
                  <a:gd name="connsiteX526" fmla="*/ 350391 w 1334349"/>
                  <a:gd name="connsiteY526" fmla="*/ 263498 h 306546"/>
                  <a:gd name="connsiteX527" fmla="*/ 363162 w 1334349"/>
                  <a:gd name="connsiteY527" fmla="*/ 279488 h 306546"/>
                  <a:gd name="connsiteX528" fmla="*/ 366380 w 1334349"/>
                  <a:gd name="connsiteY528" fmla="*/ 279488 h 306546"/>
                  <a:gd name="connsiteX529" fmla="*/ 380850 w 1334349"/>
                  <a:gd name="connsiteY529" fmla="*/ 276015 h 306546"/>
                  <a:gd name="connsiteX530" fmla="*/ 380850 w 1334349"/>
                  <a:gd name="connsiteY530" fmla="*/ 283250 h 306546"/>
                  <a:gd name="connsiteX531" fmla="*/ 365584 w 1334349"/>
                  <a:gd name="connsiteY531" fmla="*/ 286144 h 306546"/>
                  <a:gd name="connsiteX532" fmla="*/ 342036 w 1334349"/>
                  <a:gd name="connsiteY532" fmla="*/ 264590 h 306546"/>
                  <a:gd name="connsiteX533" fmla="*/ 342143 w 1334349"/>
                  <a:gd name="connsiteY533" fmla="*/ 261183 h 306546"/>
                  <a:gd name="connsiteX534" fmla="*/ 364282 w 1334349"/>
                  <a:gd name="connsiteY534" fmla="*/ 235860 h 306546"/>
                  <a:gd name="connsiteX535" fmla="*/ 385192 w 1334349"/>
                  <a:gd name="connsiteY535" fmla="*/ 263354 h 306546"/>
                  <a:gd name="connsiteX536" fmla="*/ 378173 w 1334349"/>
                  <a:gd name="connsiteY536" fmla="*/ 257059 h 306546"/>
                  <a:gd name="connsiteX537" fmla="*/ 367452 w 1334349"/>
                  <a:gd name="connsiteY537" fmla="*/ 242717 h 306546"/>
                  <a:gd name="connsiteX538" fmla="*/ 365439 w 1334349"/>
                  <a:gd name="connsiteY538" fmla="*/ 242589 h 306546"/>
                  <a:gd name="connsiteX539" fmla="*/ 350969 w 1334349"/>
                  <a:gd name="connsiteY539" fmla="*/ 255724 h 306546"/>
                  <a:gd name="connsiteX540" fmla="*/ 350969 w 1334349"/>
                  <a:gd name="connsiteY540" fmla="*/ 257059 h 306546"/>
                  <a:gd name="connsiteX541" fmla="*/ 913562 w 1334349"/>
                  <a:gd name="connsiteY541" fmla="*/ 178849 h 306546"/>
                  <a:gd name="connsiteX542" fmla="*/ 905604 w 1334349"/>
                  <a:gd name="connsiteY542" fmla="*/ 178849 h 306546"/>
                  <a:gd name="connsiteX543" fmla="*/ 905604 w 1334349"/>
                  <a:gd name="connsiteY543" fmla="*/ 130736 h 306546"/>
                  <a:gd name="connsiteX544" fmla="*/ 912839 w 1334349"/>
                  <a:gd name="connsiteY544" fmla="*/ 130736 h 306546"/>
                  <a:gd name="connsiteX545" fmla="*/ 912839 w 1334349"/>
                  <a:gd name="connsiteY545" fmla="*/ 168430 h 306546"/>
                  <a:gd name="connsiteX546" fmla="*/ 917469 w 1334349"/>
                  <a:gd name="connsiteY546" fmla="*/ 160616 h 306546"/>
                  <a:gd name="connsiteX547" fmla="*/ 938017 w 1334349"/>
                  <a:gd name="connsiteY547" fmla="*/ 130736 h 306546"/>
                  <a:gd name="connsiteX548" fmla="*/ 945975 w 1334349"/>
                  <a:gd name="connsiteY548" fmla="*/ 130736 h 306546"/>
                  <a:gd name="connsiteX549" fmla="*/ 945975 w 1334349"/>
                  <a:gd name="connsiteY549" fmla="*/ 178559 h 306546"/>
                  <a:gd name="connsiteX550" fmla="*/ 938740 w 1334349"/>
                  <a:gd name="connsiteY550" fmla="*/ 178559 h 306546"/>
                  <a:gd name="connsiteX551" fmla="*/ 938740 w 1334349"/>
                  <a:gd name="connsiteY551" fmla="*/ 140865 h 306546"/>
                  <a:gd name="connsiteX552" fmla="*/ 934037 w 1334349"/>
                  <a:gd name="connsiteY552" fmla="*/ 148679 h 306546"/>
                  <a:gd name="connsiteX553" fmla="*/ 900250 w 1334349"/>
                  <a:gd name="connsiteY553" fmla="*/ 8971 h 306546"/>
                  <a:gd name="connsiteX554" fmla="*/ 916514 w 1334349"/>
                  <a:gd name="connsiteY554" fmla="*/ 11591 h 306546"/>
                  <a:gd name="connsiteX555" fmla="*/ 919133 w 1334349"/>
                  <a:gd name="connsiteY555" fmla="*/ 8971 h 306546"/>
                  <a:gd name="connsiteX556" fmla="*/ 923402 w 1334349"/>
                  <a:gd name="connsiteY556" fmla="*/ 12516 h 306546"/>
                  <a:gd name="connsiteX557" fmla="*/ 898918 w 1334349"/>
                  <a:gd name="connsiteY557" fmla="*/ 15454 h 306546"/>
                  <a:gd name="connsiteX558" fmla="*/ 895981 w 1334349"/>
                  <a:gd name="connsiteY558" fmla="*/ 12516 h 306546"/>
                  <a:gd name="connsiteX559" fmla="*/ 897573 w 1334349"/>
                  <a:gd name="connsiteY559" fmla="*/ 72422 h 306546"/>
                  <a:gd name="connsiteX560" fmla="*/ 889615 w 1334349"/>
                  <a:gd name="connsiteY560" fmla="*/ 72422 h 306546"/>
                  <a:gd name="connsiteX561" fmla="*/ 889615 w 1334349"/>
                  <a:gd name="connsiteY561" fmla="*/ 24382 h 306546"/>
                  <a:gd name="connsiteX562" fmla="*/ 896850 w 1334349"/>
                  <a:gd name="connsiteY562" fmla="*/ 24382 h 306546"/>
                  <a:gd name="connsiteX563" fmla="*/ 896850 w 1334349"/>
                  <a:gd name="connsiteY563" fmla="*/ 62366 h 306546"/>
                  <a:gd name="connsiteX564" fmla="*/ 901914 w 1334349"/>
                  <a:gd name="connsiteY564" fmla="*/ 53901 h 306546"/>
                  <a:gd name="connsiteX565" fmla="*/ 921955 w 1334349"/>
                  <a:gd name="connsiteY565" fmla="*/ 24382 h 306546"/>
                  <a:gd name="connsiteX566" fmla="*/ 929913 w 1334349"/>
                  <a:gd name="connsiteY566" fmla="*/ 24382 h 306546"/>
                  <a:gd name="connsiteX567" fmla="*/ 929913 w 1334349"/>
                  <a:gd name="connsiteY567" fmla="*/ 72277 h 306546"/>
                  <a:gd name="connsiteX568" fmla="*/ 922678 w 1334349"/>
                  <a:gd name="connsiteY568" fmla="*/ 72277 h 306546"/>
                  <a:gd name="connsiteX569" fmla="*/ 922678 w 1334349"/>
                  <a:gd name="connsiteY569" fmla="*/ 34294 h 306546"/>
                  <a:gd name="connsiteX570" fmla="*/ 917687 w 1334349"/>
                  <a:gd name="connsiteY570" fmla="*/ 42686 h 306546"/>
                  <a:gd name="connsiteX571" fmla="*/ 841936 w 1334349"/>
                  <a:gd name="connsiteY571" fmla="*/ 72422 h 306546"/>
                  <a:gd name="connsiteX572" fmla="*/ 834050 w 1334349"/>
                  <a:gd name="connsiteY572" fmla="*/ 72422 h 306546"/>
                  <a:gd name="connsiteX573" fmla="*/ 834050 w 1334349"/>
                  <a:gd name="connsiteY573" fmla="*/ 24382 h 306546"/>
                  <a:gd name="connsiteX574" fmla="*/ 841285 w 1334349"/>
                  <a:gd name="connsiteY574" fmla="*/ 24382 h 306546"/>
                  <a:gd name="connsiteX575" fmla="*/ 841285 w 1334349"/>
                  <a:gd name="connsiteY575" fmla="*/ 62366 h 306546"/>
                  <a:gd name="connsiteX576" fmla="*/ 846277 w 1334349"/>
                  <a:gd name="connsiteY576" fmla="*/ 53901 h 306546"/>
                  <a:gd name="connsiteX577" fmla="*/ 866390 w 1334349"/>
                  <a:gd name="connsiteY577" fmla="*/ 24382 h 306546"/>
                  <a:gd name="connsiteX578" fmla="*/ 874349 w 1334349"/>
                  <a:gd name="connsiteY578" fmla="*/ 24382 h 306546"/>
                  <a:gd name="connsiteX579" fmla="*/ 874349 w 1334349"/>
                  <a:gd name="connsiteY579" fmla="*/ 72277 h 306546"/>
                  <a:gd name="connsiteX580" fmla="*/ 867114 w 1334349"/>
                  <a:gd name="connsiteY580" fmla="*/ 72277 h 306546"/>
                  <a:gd name="connsiteX581" fmla="*/ 867114 w 1334349"/>
                  <a:gd name="connsiteY581" fmla="*/ 34294 h 306546"/>
                  <a:gd name="connsiteX582" fmla="*/ 862122 w 1334349"/>
                  <a:gd name="connsiteY582" fmla="*/ 42686 h 306546"/>
                  <a:gd name="connsiteX583" fmla="*/ 175305 w 1334349"/>
                  <a:gd name="connsiteY583" fmla="*/ 178559 h 306546"/>
                  <a:gd name="connsiteX584" fmla="*/ 167345 w 1334349"/>
                  <a:gd name="connsiteY584" fmla="*/ 178559 h 306546"/>
                  <a:gd name="connsiteX585" fmla="*/ 167345 w 1334349"/>
                  <a:gd name="connsiteY585" fmla="*/ 130736 h 306546"/>
                  <a:gd name="connsiteX586" fmla="*/ 174580 w 1334349"/>
                  <a:gd name="connsiteY586" fmla="*/ 130736 h 306546"/>
                  <a:gd name="connsiteX587" fmla="*/ 174580 w 1334349"/>
                  <a:gd name="connsiteY587" fmla="*/ 168648 h 306546"/>
                  <a:gd name="connsiteX588" fmla="*/ 179572 w 1334349"/>
                  <a:gd name="connsiteY588" fmla="*/ 160255 h 306546"/>
                  <a:gd name="connsiteX589" fmla="*/ 199759 w 1334349"/>
                  <a:gd name="connsiteY589" fmla="*/ 130736 h 306546"/>
                  <a:gd name="connsiteX590" fmla="*/ 207645 w 1334349"/>
                  <a:gd name="connsiteY590" fmla="*/ 130736 h 306546"/>
                  <a:gd name="connsiteX591" fmla="*/ 207645 w 1334349"/>
                  <a:gd name="connsiteY591" fmla="*/ 178559 h 306546"/>
                  <a:gd name="connsiteX592" fmla="*/ 200410 w 1334349"/>
                  <a:gd name="connsiteY592" fmla="*/ 178559 h 306546"/>
                  <a:gd name="connsiteX593" fmla="*/ 200410 w 1334349"/>
                  <a:gd name="connsiteY593" fmla="*/ 140648 h 306546"/>
                  <a:gd name="connsiteX594" fmla="*/ 195418 w 1334349"/>
                  <a:gd name="connsiteY594" fmla="*/ 149041 h 306546"/>
                  <a:gd name="connsiteX595" fmla="*/ 454430 w 1334349"/>
                  <a:gd name="connsiteY595" fmla="*/ 284842 h 306546"/>
                  <a:gd name="connsiteX596" fmla="*/ 446544 w 1334349"/>
                  <a:gd name="connsiteY596" fmla="*/ 284842 h 306546"/>
                  <a:gd name="connsiteX597" fmla="*/ 446544 w 1334349"/>
                  <a:gd name="connsiteY597" fmla="*/ 236946 h 306546"/>
                  <a:gd name="connsiteX598" fmla="*/ 453779 w 1334349"/>
                  <a:gd name="connsiteY598" fmla="*/ 236946 h 306546"/>
                  <a:gd name="connsiteX599" fmla="*/ 453779 w 1334349"/>
                  <a:gd name="connsiteY599" fmla="*/ 274930 h 306546"/>
                  <a:gd name="connsiteX600" fmla="*/ 458771 w 1334349"/>
                  <a:gd name="connsiteY600" fmla="*/ 266465 h 306546"/>
                  <a:gd name="connsiteX601" fmla="*/ 478884 w 1334349"/>
                  <a:gd name="connsiteY601" fmla="*/ 236946 h 306546"/>
                  <a:gd name="connsiteX602" fmla="*/ 486843 w 1334349"/>
                  <a:gd name="connsiteY602" fmla="*/ 236946 h 306546"/>
                  <a:gd name="connsiteX603" fmla="*/ 486843 w 1334349"/>
                  <a:gd name="connsiteY603" fmla="*/ 284842 h 306546"/>
                  <a:gd name="connsiteX604" fmla="*/ 479608 w 1334349"/>
                  <a:gd name="connsiteY604" fmla="*/ 284842 h 306546"/>
                  <a:gd name="connsiteX605" fmla="*/ 479608 w 1334349"/>
                  <a:gd name="connsiteY605" fmla="*/ 246858 h 306546"/>
                  <a:gd name="connsiteX606" fmla="*/ 474616 w 1334349"/>
                  <a:gd name="connsiteY606" fmla="*/ 255250 h 306546"/>
                  <a:gd name="connsiteX607" fmla="*/ 166912 w 1334349"/>
                  <a:gd name="connsiteY607" fmla="*/ 279415 h 306546"/>
                  <a:gd name="connsiteX608" fmla="*/ 166912 w 1334349"/>
                  <a:gd name="connsiteY608" fmla="*/ 306546 h 306546"/>
                  <a:gd name="connsiteX609" fmla="*/ 159242 w 1334349"/>
                  <a:gd name="connsiteY609" fmla="*/ 306546 h 306546"/>
                  <a:gd name="connsiteX610" fmla="*/ 159242 w 1334349"/>
                  <a:gd name="connsiteY610" fmla="*/ 236657 h 306546"/>
                  <a:gd name="connsiteX611" fmla="*/ 166477 w 1334349"/>
                  <a:gd name="connsiteY611" fmla="*/ 236657 h 306546"/>
                  <a:gd name="connsiteX612" fmla="*/ 167201 w 1334349"/>
                  <a:gd name="connsiteY612" fmla="*/ 242806 h 306546"/>
                  <a:gd name="connsiteX613" fmla="*/ 184203 w 1334349"/>
                  <a:gd name="connsiteY613" fmla="*/ 235571 h 306546"/>
                  <a:gd name="connsiteX614" fmla="*/ 203520 w 1334349"/>
                  <a:gd name="connsiteY614" fmla="*/ 260604 h 306546"/>
                  <a:gd name="connsiteX615" fmla="*/ 181815 w 1334349"/>
                  <a:gd name="connsiteY615" fmla="*/ 285420 h 306546"/>
                  <a:gd name="connsiteX616" fmla="*/ 166911 w 1334349"/>
                  <a:gd name="connsiteY616" fmla="*/ 279343 h 306546"/>
                  <a:gd name="connsiteX617" fmla="*/ 166912 w 1334349"/>
                  <a:gd name="connsiteY617" fmla="*/ 261545 h 306546"/>
                  <a:gd name="connsiteX618" fmla="*/ 180803 w 1334349"/>
                  <a:gd name="connsiteY618" fmla="*/ 279488 h 306546"/>
                  <a:gd name="connsiteX619" fmla="*/ 195273 w 1334349"/>
                  <a:gd name="connsiteY619" fmla="*/ 261039 h 306546"/>
                  <a:gd name="connsiteX620" fmla="*/ 181671 w 1334349"/>
                  <a:gd name="connsiteY620" fmla="*/ 242300 h 306546"/>
                  <a:gd name="connsiteX621" fmla="*/ 166622 w 1334349"/>
                  <a:gd name="connsiteY621" fmla="*/ 261473 h 306546"/>
                  <a:gd name="connsiteX622" fmla="*/ 1069549 w 1334349"/>
                  <a:gd name="connsiteY622" fmla="*/ 173278 h 306546"/>
                  <a:gd name="connsiteX623" fmla="*/ 1069549 w 1334349"/>
                  <a:gd name="connsiteY623" fmla="*/ 200699 h 306546"/>
                  <a:gd name="connsiteX624" fmla="*/ 1061880 w 1334349"/>
                  <a:gd name="connsiteY624" fmla="*/ 200699 h 306546"/>
                  <a:gd name="connsiteX625" fmla="*/ 1061880 w 1334349"/>
                  <a:gd name="connsiteY625" fmla="*/ 130736 h 306546"/>
                  <a:gd name="connsiteX626" fmla="*/ 1069115 w 1334349"/>
                  <a:gd name="connsiteY626" fmla="*/ 130736 h 306546"/>
                  <a:gd name="connsiteX627" fmla="*/ 1069838 w 1334349"/>
                  <a:gd name="connsiteY627" fmla="*/ 136813 h 306546"/>
                  <a:gd name="connsiteX628" fmla="*/ 1086840 w 1334349"/>
                  <a:gd name="connsiteY628" fmla="*/ 129578 h 306546"/>
                  <a:gd name="connsiteX629" fmla="*/ 1106158 w 1334349"/>
                  <a:gd name="connsiteY629" fmla="*/ 154539 h 306546"/>
                  <a:gd name="connsiteX630" fmla="*/ 1084453 w 1334349"/>
                  <a:gd name="connsiteY630" fmla="*/ 179428 h 306546"/>
                  <a:gd name="connsiteX631" fmla="*/ 1069983 w 1334349"/>
                  <a:gd name="connsiteY631" fmla="*/ 172916 h 306546"/>
                  <a:gd name="connsiteX632" fmla="*/ 1069983 w 1334349"/>
                  <a:gd name="connsiteY632" fmla="*/ 155046 h 306546"/>
                  <a:gd name="connsiteX633" fmla="*/ 1083874 w 1334349"/>
                  <a:gd name="connsiteY633" fmla="*/ 172988 h 306546"/>
                  <a:gd name="connsiteX634" fmla="*/ 1098778 w 1334349"/>
                  <a:gd name="connsiteY634" fmla="*/ 154467 h 306546"/>
                  <a:gd name="connsiteX635" fmla="*/ 1085104 w 1334349"/>
                  <a:gd name="connsiteY635" fmla="*/ 135728 h 306546"/>
                  <a:gd name="connsiteX636" fmla="*/ 1069983 w 1334349"/>
                  <a:gd name="connsiteY636" fmla="*/ 155046 h 306546"/>
                  <a:gd name="connsiteX637" fmla="*/ 660700 w 1334349"/>
                  <a:gd name="connsiteY637" fmla="*/ 66706 h 306546"/>
                  <a:gd name="connsiteX638" fmla="*/ 660700 w 1334349"/>
                  <a:gd name="connsiteY638" fmla="*/ 94127 h 306546"/>
                  <a:gd name="connsiteX639" fmla="*/ 653030 w 1334349"/>
                  <a:gd name="connsiteY639" fmla="*/ 94127 h 306546"/>
                  <a:gd name="connsiteX640" fmla="*/ 653030 w 1334349"/>
                  <a:gd name="connsiteY640" fmla="*/ 24382 h 306546"/>
                  <a:gd name="connsiteX641" fmla="*/ 660265 w 1334349"/>
                  <a:gd name="connsiteY641" fmla="*/ 24382 h 306546"/>
                  <a:gd name="connsiteX642" fmla="*/ 660989 w 1334349"/>
                  <a:gd name="connsiteY642" fmla="*/ 30531 h 306546"/>
                  <a:gd name="connsiteX643" fmla="*/ 677991 w 1334349"/>
                  <a:gd name="connsiteY643" fmla="*/ 23296 h 306546"/>
                  <a:gd name="connsiteX644" fmla="*/ 697308 w 1334349"/>
                  <a:gd name="connsiteY644" fmla="*/ 48330 h 306546"/>
                  <a:gd name="connsiteX645" fmla="*/ 675603 w 1334349"/>
                  <a:gd name="connsiteY645" fmla="*/ 73146 h 306546"/>
                  <a:gd name="connsiteX646" fmla="*/ 661133 w 1334349"/>
                  <a:gd name="connsiteY646" fmla="*/ 66634 h 306546"/>
                  <a:gd name="connsiteX647" fmla="*/ 661133 w 1334349"/>
                  <a:gd name="connsiteY647" fmla="*/ 48764 h 306546"/>
                  <a:gd name="connsiteX648" fmla="*/ 675025 w 1334349"/>
                  <a:gd name="connsiteY648" fmla="*/ 66706 h 306546"/>
                  <a:gd name="connsiteX649" fmla="*/ 689495 w 1334349"/>
                  <a:gd name="connsiteY649" fmla="*/ 48257 h 306546"/>
                  <a:gd name="connsiteX650" fmla="*/ 675893 w 1334349"/>
                  <a:gd name="connsiteY650" fmla="*/ 29519 h 306546"/>
                  <a:gd name="connsiteX651" fmla="*/ 659397 w 1334349"/>
                  <a:gd name="connsiteY651" fmla="*/ 49125 h 306546"/>
                  <a:gd name="connsiteX652" fmla="*/ 503266 w 1334349"/>
                  <a:gd name="connsiteY652" fmla="*/ 66634 h 306546"/>
                  <a:gd name="connsiteX653" fmla="*/ 503266 w 1334349"/>
                  <a:gd name="connsiteY653" fmla="*/ 94055 h 306546"/>
                  <a:gd name="connsiteX654" fmla="*/ 495597 w 1334349"/>
                  <a:gd name="connsiteY654" fmla="*/ 94055 h 306546"/>
                  <a:gd name="connsiteX655" fmla="*/ 495597 w 1334349"/>
                  <a:gd name="connsiteY655" fmla="*/ 24382 h 306546"/>
                  <a:gd name="connsiteX656" fmla="*/ 502832 w 1334349"/>
                  <a:gd name="connsiteY656" fmla="*/ 24382 h 306546"/>
                  <a:gd name="connsiteX657" fmla="*/ 503484 w 1334349"/>
                  <a:gd name="connsiteY657" fmla="*/ 30531 h 306546"/>
                  <a:gd name="connsiteX658" fmla="*/ 520558 w 1334349"/>
                  <a:gd name="connsiteY658" fmla="*/ 23296 h 306546"/>
                  <a:gd name="connsiteX659" fmla="*/ 539875 w 1334349"/>
                  <a:gd name="connsiteY659" fmla="*/ 48330 h 306546"/>
                  <a:gd name="connsiteX660" fmla="*/ 518170 w 1334349"/>
                  <a:gd name="connsiteY660" fmla="*/ 73146 h 306546"/>
                  <a:gd name="connsiteX661" fmla="*/ 501529 w 1334349"/>
                  <a:gd name="connsiteY661" fmla="*/ 66996 h 306546"/>
                  <a:gd name="connsiteX662" fmla="*/ 503266 w 1334349"/>
                  <a:gd name="connsiteY662" fmla="*/ 48764 h 306546"/>
                  <a:gd name="connsiteX663" fmla="*/ 517158 w 1334349"/>
                  <a:gd name="connsiteY663" fmla="*/ 66706 h 306546"/>
                  <a:gd name="connsiteX664" fmla="*/ 531628 w 1334349"/>
                  <a:gd name="connsiteY664" fmla="*/ 48257 h 306546"/>
                  <a:gd name="connsiteX665" fmla="*/ 517954 w 1334349"/>
                  <a:gd name="connsiteY665" fmla="*/ 29519 h 306546"/>
                  <a:gd name="connsiteX666" fmla="*/ 502904 w 1334349"/>
                  <a:gd name="connsiteY666" fmla="*/ 48764 h 306546"/>
                  <a:gd name="connsiteX667" fmla="*/ 240926 w 1334349"/>
                  <a:gd name="connsiteY667" fmla="*/ 261039 h 306546"/>
                  <a:gd name="connsiteX668" fmla="*/ 240926 w 1334349"/>
                  <a:gd name="connsiteY668" fmla="*/ 264945 h 306546"/>
                  <a:gd name="connsiteX669" fmla="*/ 228429 w 1334349"/>
                  <a:gd name="connsiteY669" fmla="*/ 278889 h 306546"/>
                  <a:gd name="connsiteX670" fmla="*/ 227685 w 1334349"/>
                  <a:gd name="connsiteY670" fmla="*/ 278909 h 306546"/>
                  <a:gd name="connsiteX671" fmla="*/ 218704 w 1334349"/>
                  <a:gd name="connsiteY671" fmla="*/ 271956 h 306546"/>
                  <a:gd name="connsiteX672" fmla="*/ 218641 w 1334349"/>
                  <a:gd name="connsiteY672" fmla="*/ 271095 h 306546"/>
                  <a:gd name="connsiteX673" fmla="*/ 239334 w 1334349"/>
                  <a:gd name="connsiteY673" fmla="*/ 261400 h 306546"/>
                  <a:gd name="connsiteX674" fmla="*/ 214229 w 1334349"/>
                  <a:gd name="connsiteY674" fmla="*/ 237959 h 306546"/>
                  <a:gd name="connsiteX675" fmla="*/ 214229 w 1334349"/>
                  <a:gd name="connsiteY675" fmla="*/ 245194 h 306546"/>
                  <a:gd name="connsiteX676" fmla="*/ 229639 w 1334349"/>
                  <a:gd name="connsiteY676" fmla="*/ 242372 h 306546"/>
                  <a:gd name="connsiteX677" fmla="*/ 240636 w 1334349"/>
                  <a:gd name="connsiteY677" fmla="*/ 252791 h 306546"/>
                  <a:gd name="connsiteX678" fmla="*/ 240636 w 1334349"/>
                  <a:gd name="connsiteY678" fmla="*/ 255033 h 306546"/>
                  <a:gd name="connsiteX679" fmla="*/ 210466 w 1334349"/>
                  <a:gd name="connsiteY679" fmla="*/ 270733 h 306546"/>
                  <a:gd name="connsiteX680" fmla="*/ 224906 w 1334349"/>
                  <a:gd name="connsiteY680" fmla="*/ 285234 h 306546"/>
                  <a:gd name="connsiteX681" fmla="*/ 225877 w 1334349"/>
                  <a:gd name="connsiteY681" fmla="*/ 285203 h 306546"/>
                  <a:gd name="connsiteX682" fmla="*/ 240926 w 1334349"/>
                  <a:gd name="connsiteY682" fmla="*/ 278620 h 306546"/>
                  <a:gd name="connsiteX683" fmla="*/ 242011 w 1334349"/>
                  <a:gd name="connsiteY683" fmla="*/ 284263 h 306546"/>
                  <a:gd name="connsiteX684" fmla="*/ 248305 w 1334349"/>
                  <a:gd name="connsiteY684" fmla="*/ 284263 h 306546"/>
                  <a:gd name="connsiteX685" fmla="*/ 248305 w 1334349"/>
                  <a:gd name="connsiteY685" fmla="*/ 253007 h 306546"/>
                  <a:gd name="connsiteX686" fmla="*/ 230290 w 1334349"/>
                  <a:gd name="connsiteY686" fmla="*/ 235571 h 306546"/>
                  <a:gd name="connsiteX687" fmla="*/ 213939 w 1334349"/>
                  <a:gd name="connsiteY687" fmla="*/ 237814 h 306546"/>
                  <a:gd name="connsiteX688" fmla="*/ 91234 w 1334349"/>
                  <a:gd name="connsiteY688" fmla="*/ 48691 h 306546"/>
                  <a:gd name="connsiteX689" fmla="*/ 91234 w 1334349"/>
                  <a:gd name="connsiteY689" fmla="*/ 53322 h 306546"/>
                  <a:gd name="connsiteX690" fmla="*/ 78886 w 1334349"/>
                  <a:gd name="connsiteY690" fmla="*/ 67261 h 306546"/>
                  <a:gd name="connsiteX691" fmla="*/ 77993 w 1334349"/>
                  <a:gd name="connsiteY691" fmla="*/ 67285 h 306546"/>
                  <a:gd name="connsiteX692" fmla="*/ 69012 w 1334349"/>
                  <a:gd name="connsiteY692" fmla="*/ 60333 h 306546"/>
                  <a:gd name="connsiteX693" fmla="*/ 68950 w 1334349"/>
                  <a:gd name="connsiteY693" fmla="*/ 59471 h 306546"/>
                  <a:gd name="connsiteX694" fmla="*/ 89931 w 1334349"/>
                  <a:gd name="connsiteY694" fmla="*/ 49053 h 306546"/>
                  <a:gd name="connsiteX695" fmla="*/ 64536 w 1334349"/>
                  <a:gd name="connsiteY695" fmla="*/ 25612 h 306546"/>
                  <a:gd name="connsiteX696" fmla="*/ 64536 w 1334349"/>
                  <a:gd name="connsiteY696" fmla="*/ 32847 h 306546"/>
                  <a:gd name="connsiteX697" fmla="*/ 79947 w 1334349"/>
                  <a:gd name="connsiteY697" fmla="*/ 30025 h 306546"/>
                  <a:gd name="connsiteX698" fmla="*/ 90944 w 1334349"/>
                  <a:gd name="connsiteY698" fmla="*/ 40443 h 306546"/>
                  <a:gd name="connsiteX699" fmla="*/ 90944 w 1334349"/>
                  <a:gd name="connsiteY699" fmla="*/ 42687 h 306546"/>
                  <a:gd name="connsiteX700" fmla="*/ 60774 w 1334349"/>
                  <a:gd name="connsiteY700" fmla="*/ 58386 h 306546"/>
                  <a:gd name="connsiteX701" fmla="*/ 75213 w 1334349"/>
                  <a:gd name="connsiteY701" fmla="*/ 72887 h 306546"/>
                  <a:gd name="connsiteX702" fmla="*/ 76185 w 1334349"/>
                  <a:gd name="connsiteY702" fmla="*/ 72856 h 306546"/>
                  <a:gd name="connsiteX703" fmla="*/ 91233 w 1334349"/>
                  <a:gd name="connsiteY703" fmla="*/ 66273 h 306546"/>
                  <a:gd name="connsiteX704" fmla="*/ 92319 w 1334349"/>
                  <a:gd name="connsiteY704" fmla="*/ 71916 h 306546"/>
                  <a:gd name="connsiteX705" fmla="*/ 98613 w 1334349"/>
                  <a:gd name="connsiteY705" fmla="*/ 71916 h 306546"/>
                  <a:gd name="connsiteX706" fmla="*/ 98613 w 1334349"/>
                  <a:gd name="connsiteY706" fmla="*/ 40661 h 306546"/>
                  <a:gd name="connsiteX707" fmla="*/ 80598 w 1334349"/>
                  <a:gd name="connsiteY707" fmla="*/ 23224 h 306546"/>
                  <a:gd name="connsiteX708" fmla="*/ 64247 w 1334349"/>
                  <a:gd name="connsiteY708" fmla="*/ 25467 h 30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</a:cxnLst>
                <a:rect l="l" t="t" r="r" b="b"/>
                <a:pathLst>
                  <a:path w="1334349" h="306546">
                    <a:moveTo>
                      <a:pt x="346123" y="178559"/>
                    </a:moveTo>
                    <a:lnTo>
                      <a:pt x="337079" y="178559"/>
                    </a:lnTo>
                    <a:lnTo>
                      <a:pt x="325286" y="160038"/>
                    </a:lnTo>
                    <a:lnTo>
                      <a:pt x="313493" y="178559"/>
                    </a:lnTo>
                    <a:lnTo>
                      <a:pt x="304521" y="178559"/>
                    </a:lnTo>
                    <a:lnTo>
                      <a:pt x="321451" y="154105"/>
                    </a:lnTo>
                    <a:lnTo>
                      <a:pt x="304594" y="130736"/>
                    </a:lnTo>
                    <a:lnTo>
                      <a:pt x="313565" y="130736"/>
                    </a:lnTo>
                    <a:lnTo>
                      <a:pt x="325286" y="148317"/>
                    </a:lnTo>
                    <a:lnTo>
                      <a:pt x="337006" y="130736"/>
                    </a:lnTo>
                    <a:lnTo>
                      <a:pt x="346050" y="130736"/>
                    </a:lnTo>
                    <a:lnTo>
                      <a:pt x="329192" y="154105"/>
                    </a:lnTo>
                    <a:close/>
                    <a:moveTo>
                      <a:pt x="642757" y="24527"/>
                    </a:moveTo>
                    <a:lnTo>
                      <a:pt x="621703" y="82407"/>
                    </a:lnTo>
                    <a:cubicBezTo>
                      <a:pt x="619999" y="89449"/>
                      <a:pt x="613951" y="94591"/>
                      <a:pt x="606727" y="95140"/>
                    </a:cubicBezTo>
                    <a:cubicBezTo>
                      <a:pt x="604477" y="95357"/>
                      <a:pt x="602206" y="95086"/>
                      <a:pt x="600071" y="94345"/>
                    </a:cubicBezTo>
                    <a:lnTo>
                      <a:pt x="600071" y="87109"/>
                    </a:lnTo>
                    <a:cubicBezTo>
                      <a:pt x="602376" y="87979"/>
                      <a:pt x="604854" y="88301"/>
                      <a:pt x="607305" y="88050"/>
                    </a:cubicBezTo>
                    <a:cubicBezTo>
                      <a:pt x="611213" y="87543"/>
                      <a:pt x="613383" y="84649"/>
                      <a:pt x="615047" y="80236"/>
                    </a:cubicBezTo>
                    <a:lnTo>
                      <a:pt x="617723" y="73001"/>
                    </a:lnTo>
                    <a:lnTo>
                      <a:pt x="598117" y="24888"/>
                    </a:lnTo>
                    <a:lnTo>
                      <a:pt x="606437" y="24888"/>
                    </a:lnTo>
                    <a:lnTo>
                      <a:pt x="620907" y="63089"/>
                    </a:lnTo>
                    <a:lnTo>
                      <a:pt x="634582" y="24888"/>
                    </a:lnTo>
                    <a:close/>
                    <a:moveTo>
                      <a:pt x="540960" y="284986"/>
                    </a:moveTo>
                    <a:lnTo>
                      <a:pt x="531266" y="284986"/>
                    </a:lnTo>
                    <a:lnTo>
                      <a:pt x="514481" y="263715"/>
                    </a:lnTo>
                    <a:lnTo>
                      <a:pt x="510139" y="263715"/>
                    </a:lnTo>
                    <a:lnTo>
                      <a:pt x="510139" y="284842"/>
                    </a:lnTo>
                    <a:lnTo>
                      <a:pt x="502326" y="284842"/>
                    </a:lnTo>
                    <a:lnTo>
                      <a:pt x="502326" y="236946"/>
                    </a:lnTo>
                    <a:lnTo>
                      <a:pt x="509561" y="236946"/>
                    </a:lnTo>
                    <a:lnTo>
                      <a:pt x="509561" y="257059"/>
                    </a:lnTo>
                    <a:lnTo>
                      <a:pt x="514119" y="257059"/>
                    </a:lnTo>
                    <a:lnTo>
                      <a:pt x="529963" y="236946"/>
                    </a:lnTo>
                    <a:lnTo>
                      <a:pt x="539224" y="236946"/>
                    </a:lnTo>
                    <a:lnTo>
                      <a:pt x="520341" y="260170"/>
                    </a:lnTo>
                    <a:close/>
                    <a:moveTo>
                      <a:pt x="651511" y="178777"/>
                    </a:moveTo>
                    <a:lnTo>
                      <a:pt x="641527" y="178777"/>
                    </a:lnTo>
                    <a:lnTo>
                      <a:pt x="624742" y="157578"/>
                    </a:lnTo>
                    <a:lnTo>
                      <a:pt x="620329" y="157578"/>
                    </a:lnTo>
                    <a:lnTo>
                      <a:pt x="620329" y="178777"/>
                    </a:lnTo>
                    <a:lnTo>
                      <a:pt x="612659" y="178777"/>
                    </a:lnTo>
                    <a:lnTo>
                      <a:pt x="612659" y="130881"/>
                    </a:lnTo>
                    <a:lnTo>
                      <a:pt x="620329" y="130881"/>
                    </a:lnTo>
                    <a:lnTo>
                      <a:pt x="620329" y="150994"/>
                    </a:lnTo>
                    <a:lnTo>
                      <a:pt x="624886" y="150994"/>
                    </a:lnTo>
                    <a:lnTo>
                      <a:pt x="640804" y="130881"/>
                    </a:lnTo>
                    <a:lnTo>
                      <a:pt x="650065" y="130881"/>
                    </a:lnTo>
                    <a:lnTo>
                      <a:pt x="631109" y="154178"/>
                    </a:lnTo>
                    <a:close/>
                    <a:moveTo>
                      <a:pt x="205691" y="72422"/>
                    </a:moveTo>
                    <a:lnTo>
                      <a:pt x="195707" y="72422"/>
                    </a:lnTo>
                    <a:lnTo>
                      <a:pt x="178850" y="51151"/>
                    </a:lnTo>
                    <a:lnTo>
                      <a:pt x="174508" y="51151"/>
                    </a:lnTo>
                    <a:lnTo>
                      <a:pt x="174508" y="72422"/>
                    </a:lnTo>
                    <a:lnTo>
                      <a:pt x="166839" y="72422"/>
                    </a:lnTo>
                    <a:lnTo>
                      <a:pt x="166839" y="24382"/>
                    </a:lnTo>
                    <a:lnTo>
                      <a:pt x="174508" y="24382"/>
                    </a:lnTo>
                    <a:lnTo>
                      <a:pt x="174508" y="44495"/>
                    </a:lnTo>
                    <a:lnTo>
                      <a:pt x="179066" y="44495"/>
                    </a:lnTo>
                    <a:lnTo>
                      <a:pt x="194911" y="24382"/>
                    </a:lnTo>
                    <a:lnTo>
                      <a:pt x="204172" y="24382"/>
                    </a:lnTo>
                    <a:lnTo>
                      <a:pt x="185289" y="47606"/>
                    </a:lnTo>
                    <a:close/>
                    <a:moveTo>
                      <a:pt x="555503" y="48330"/>
                    </a:moveTo>
                    <a:cubicBezTo>
                      <a:pt x="555262" y="39822"/>
                      <a:pt x="561962" y="32730"/>
                      <a:pt x="570470" y="32489"/>
                    </a:cubicBezTo>
                    <a:cubicBezTo>
                      <a:pt x="570714" y="32481"/>
                      <a:pt x="570958" y="32481"/>
                      <a:pt x="571202" y="32485"/>
                    </a:cubicBezTo>
                    <a:cubicBezTo>
                      <a:pt x="582417" y="32485"/>
                      <a:pt x="585094" y="39069"/>
                      <a:pt x="585094" y="49415"/>
                    </a:cubicBezTo>
                    <a:cubicBezTo>
                      <a:pt x="585094" y="59761"/>
                      <a:pt x="580392" y="66779"/>
                      <a:pt x="569900" y="66779"/>
                    </a:cubicBezTo>
                    <a:cubicBezTo>
                      <a:pt x="559410" y="66779"/>
                      <a:pt x="555792" y="58097"/>
                      <a:pt x="555720" y="48330"/>
                    </a:cubicBezTo>
                    <a:close/>
                    <a:moveTo>
                      <a:pt x="555069" y="33426"/>
                    </a:moveTo>
                    <a:cubicBezTo>
                      <a:pt x="555531" y="26640"/>
                      <a:pt x="558908" y="20386"/>
                      <a:pt x="564330" y="16279"/>
                    </a:cubicBezTo>
                    <a:cubicBezTo>
                      <a:pt x="569412" y="13697"/>
                      <a:pt x="574813" y="11800"/>
                      <a:pt x="580392" y="10635"/>
                    </a:cubicBezTo>
                    <a:cubicBezTo>
                      <a:pt x="585394" y="9587"/>
                      <a:pt x="588927" y="5108"/>
                      <a:pt x="588784" y="0"/>
                    </a:cubicBezTo>
                    <a:lnTo>
                      <a:pt x="581549" y="0"/>
                    </a:lnTo>
                    <a:cubicBezTo>
                      <a:pt x="581608" y="2509"/>
                      <a:pt x="579768" y="4661"/>
                      <a:pt x="577280" y="4992"/>
                    </a:cubicBezTo>
                    <a:cubicBezTo>
                      <a:pt x="571577" y="6044"/>
                      <a:pt x="566066" y="7946"/>
                      <a:pt x="560929" y="10636"/>
                    </a:cubicBezTo>
                    <a:cubicBezTo>
                      <a:pt x="548991" y="17870"/>
                      <a:pt x="547255" y="32847"/>
                      <a:pt x="547544" y="45870"/>
                    </a:cubicBezTo>
                    <a:cubicBezTo>
                      <a:pt x="547544" y="60340"/>
                      <a:pt x="554273" y="73507"/>
                      <a:pt x="570045" y="73507"/>
                    </a:cubicBezTo>
                    <a:cubicBezTo>
                      <a:pt x="582003" y="74342"/>
                      <a:pt x="592374" y="65326"/>
                      <a:pt x="593210" y="53367"/>
                    </a:cubicBezTo>
                    <a:cubicBezTo>
                      <a:pt x="593302" y="52050"/>
                      <a:pt x="593274" y="50727"/>
                      <a:pt x="593125" y="49415"/>
                    </a:cubicBezTo>
                    <a:cubicBezTo>
                      <a:pt x="593125" y="34439"/>
                      <a:pt x="585890" y="25612"/>
                      <a:pt x="571999" y="25757"/>
                    </a:cubicBezTo>
                    <a:cubicBezTo>
                      <a:pt x="565574" y="25841"/>
                      <a:pt x="559482" y="28624"/>
                      <a:pt x="555214" y="33426"/>
                    </a:cubicBezTo>
                    <a:moveTo>
                      <a:pt x="9406" y="38924"/>
                    </a:moveTo>
                    <a:cubicBezTo>
                      <a:pt x="9406" y="22790"/>
                      <a:pt x="16207" y="12300"/>
                      <a:pt x="33064" y="12082"/>
                    </a:cubicBezTo>
                    <a:cubicBezTo>
                      <a:pt x="38802" y="12083"/>
                      <a:pt x="44508" y="12936"/>
                      <a:pt x="49994" y="14614"/>
                    </a:cubicBezTo>
                    <a:lnTo>
                      <a:pt x="49994" y="6512"/>
                    </a:lnTo>
                    <a:cubicBezTo>
                      <a:pt x="44434" y="4979"/>
                      <a:pt x="38688" y="4224"/>
                      <a:pt x="32920" y="4269"/>
                    </a:cubicBezTo>
                    <a:cubicBezTo>
                      <a:pt x="11215" y="4268"/>
                      <a:pt x="0" y="17436"/>
                      <a:pt x="0" y="38924"/>
                    </a:cubicBezTo>
                    <a:cubicBezTo>
                      <a:pt x="0" y="60412"/>
                      <a:pt x="11359" y="73363"/>
                      <a:pt x="32920" y="73507"/>
                    </a:cubicBezTo>
                    <a:cubicBezTo>
                      <a:pt x="38680" y="73504"/>
                      <a:pt x="44417" y="72775"/>
                      <a:pt x="49994" y="71337"/>
                    </a:cubicBezTo>
                    <a:lnTo>
                      <a:pt x="49994" y="63234"/>
                    </a:lnTo>
                    <a:cubicBezTo>
                      <a:pt x="44502" y="64883"/>
                      <a:pt x="38798" y="65711"/>
                      <a:pt x="33064" y="65694"/>
                    </a:cubicBezTo>
                    <a:cubicBezTo>
                      <a:pt x="16207" y="65694"/>
                      <a:pt x="9406" y="55058"/>
                      <a:pt x="9406" y="38924"/>
                    </a:cubicBezTo>
                    <a:close/>
                    <a:moveTo>
                      <a:pt x="726610" y="115181"/>
                    </a:moveTo>
                    <a:cubicBezTo>
                      <a:pt x="730378" y="120395"/>
                      <a:pt x="737660" y="121568"/>
                      <a:pt x="742874" y="117801"/>
                    </a:cubicBezTo>
                    <a:cubicBezTo>
                      <a:pt x="743882" y="117073"/>
                      <a:pt x="744766" y="116189"/>
                      <a:pt x="745494" y="115181"/>
                    </a:cubicBezTo>
                    <a:lnTo>
                      <a:pt x="749834" y="118726"/>
                    </a:lnTo>
                    <a:cubicBezTo>
                      <a:pt x="743756" y="126298"/>
                      <a:pt x="732691" y="127509"/>
                      <a:pt x="725119" y="121431"/>
                    </a:cubicBezTo>
                    <a:cubicBezTo>
                      <a:pt x="724122" y="120630"/>
                      <a:pt x="723215" y="119723"/>
                      <a:pt x="722414" y="118726"/>
                    </a:cubicBezTo>
                    <a:close/>
                    <a:moveTo>
                      <a:pt x="724006" y="178559"/>
                    </a:moveTo>
                    <a:lnTo>
                      <a:pt x="716048" y="178559"/>
                    </a:lnTo>
                    <a:lnTo>
                      <a:pt x="716048" y="130736"/>
                    </a:lnTo>
                    <a:lnTo>
                      <a:pt x="723283" y="130736"/>
                    </a:lnTo>
                    <a:lnTo>
                      <a:pt x="723283" y="168648"/>
                    </a:lnTo>
                    <a:cubicBezTo>
                      <a:pt x="724736" y="165730"/>
                      <a:pt x="726405" y="162925"/>
                      <a:pt x="728274" y="160255"/>
                    </a:cubicBezTo>
                    <a:lnTo>
                      <a:pt x="748460" y="130736"/>
                    </a:lnTo>
                    <a:lnTo>
                      <a:pt x="756419" y="130736"/>
                    </a:lnTo>
                    <a:lnTo>
                      <a:pt x="756419" y="178559"/>
                    </a:lnTo>
                    <a:lnTo>
                      <a:pt x="749184" y="178559"/>
                    </a:lnTo>
                    <a:lnTo>
                      <a:pt x="749184" y="140576"/>
                    </a:lnTo>
                    <a:cubicBezTo>
                      <a:pt x="747747" y="143525"/>
                      <a:pt x="746077" y="146356"/>
                      <a:pt x="744192" y="149041"/>
                    </a:cubicBezTo>
                    <a:close/>
                    <a:moveTo>
                      <a:pt x="668368" y="178559"/>
                    </a:moveTo>
                    <a:lnTo>
                      <a:pt x="660410" y="178559"/>
                    </a:lnTo>
                    <a:lnTo>
                      <a:pt x="660410" y="130736"/>
                    </a:lnTo>
                    <a:lnTo>
                      <a:pt x="667645" y="130736"/>
                    </a:lnTo>
                    <a:lnTo>
                      <a:pt x="667645" y="168648"/>
                    </a:lnTo>
                    <a:cubicBezTo>
                      <a:pt x="669099" y="165730"/>
                      <a:pt x="670767" y="162925"/>
                      <a:pt x="672637" y="160255"/>
                    </a:cubicBezTo>
                    <a:lnTo>
                      <a:pt x="692823" y="130736"/>
                    </a:lnTo>
                    <a:lnTo>
                      <a:pt x="700709" y="130736"/>
                    </a:lnTo>
                    <a:lnTo>
                      <a:pt x="700709" y="178559"/>
                    </a:lnTo>
                    <a:lnTo>
                      <a:pt x="693474" y="178559"/>
                    </a:lnTo>
                    <a:lnTo>
                      <a:pt x="693474" y="140576"/>
                    </a:lnTo>
                    <a:cubicBezTo>
                      <a:pt x="691985" y="143512"/>
                      <a:pt x="690293" y="146340"/>
                      <a:pt x="688410" y="149041"/>
                    </a:cubicBezTo>
                    <a:close/>
                    <a:moveTo>
                      <a:pt x="417821" y="178559"/>
                    </a:moveTo>
                    <a:lnTo>
                      <a:pt x="409862" y="178559"/>
                    </a:lnTo>
                    <a:lnTo>
                      <a:pt x="409862" y="130736"/>
                    </a:lnTo>
                    <a:lnTo>
                      <a:pt x="417097" y="130736"/>
                    </a:lnTo>
                    <a:lnTo>
                      <a:pt x="417097" y="168648"/>
                    </a:lnTo>
                    <a:cubicBezTo>
                      <a:pt x="418551" y="165730"/>
                      <a:pt x="420219" y="162925"/>
                      <a:pt x="422089" y="160255"/>
                    </a:cubicBezTo>
                    <a:lnTo>
                      <a:pt x="442275" y="130736"/>
                    </a:lnTo>
                    <a:lnTo>
                      <a:pt x="450162" y="130736"/>
                    </a:lnTo>
                    <a:lnTo>
                      <a:pt x="450162" y="178559"/>
                    </a:lnTo>
                    <a:lnTo>
                      <a:pt x="442927" y="178559"/>
                    </a:lnTo>
                    <a:lnTo>
                      <a:pt x="442927" y="140576"/>
                    </a:lnTo>
                    <a:cubicBezTo>
                      <a:pt x="441490" y="143525"/>
                      <a:pt x="439821" y="146356"/>
                      <a:pt x="437935" y="149041"/>
                    </a:cubicBezTo>
                    <a:close/>
                    <a:moveTo>
                      <a:pt x="1169030" y="178559"/>
                    </a:moveTo>
                    <a:lnTo>
                      <a:pt x="1160710" y="178559"/>
                    </a:lnTo>
                    <a:lnTo>
                      <a:pt x="1160710" y="130736"/>
                    </a:lnTo>
                    <a:lnTo>
                      <a:pt x="1167945" y="130736"/>
                    </a:lnTo>
                    <a:lnTo>
                      <a:pt x="1167945" y="168648"/>
                    </a:lnTo>
                    <a:cubicBezTo>
                      <a:pt x="1169398" y="165730"/>
                      <a:pt x="1171067" y="162925"/>
                      <a:pt x="1172936" y="160255"/>
                    </a:cubicBezTo>
                    <a:lnTo>
                      <a:pt x="1193122" y="130736"/>
                    </a:lnTo>
                    <a:lnTo>
                      <a:pt x="1201008" y="130736"/>
                    </a:lnTo>
                    <a:lnTo>
                      <a:pt x="1201008" y="178559"/>
                    </a:lnTo>
                    <a:lnTo>
                      <a:pt x="1193773" y="178559"/>
                    </a:lnTo>
                    <a:lnTo>
                      <a:pt x="1193773" y="140576"/>
                    </a:lnTo>
                    <a:cubicBezTo>
                      <a:pt x="1192336" y="143525"/>
                      <a:pt x="1190667" y="146356"/>
                      <a:pt x="1188782" y="149041"/>
                    </a:cubicBezTo>
                    <a:close/>
                    <a:moveTo>
                      <a:pt x="1114768" y="154612"/>
                    </a:moveTo>
                    <a:cubicBezTo>
                      <a:pt x="1114768" y="137176"/>
                      <a:pt x="1125041" y="129434"/>
                      <a:pt x="1138932" y="129434"/>
                    </a:cubicBezTo>
                    <a:cubicBezTo>
                      <a:pt x="1142860" y="129499"/>
                      <a:pt x="1146768" y="130009"/>
                      <a:pt x="1150581" y="130954"/>
                    </a:cubicBezTo>
                    <a:lnTo>
                      <a:pt x="1150002" y="138188"/>
                    </a:lnTo>
                    <a:cubicBezTo>
                      <a:pt x="1146107" y="137015"/>
                      <a:pt x="1142060" y="136430"/>
                      <a:pt x="1137992" y="136452"/>
                    </a:cubicBezTo>
                    <a:cubicBezTo>
                      <a:pt x="1129238" y="136452"/>
                      <a:pt x="1122654" y="142023"/>
                      <a:pt x="1122654" y="154901"/>
                    </a:cubicBezTo>
                    <a:cubicBezTo>
                      <a:pt x="1122654" y="167779"/>
                      <a:pt x="1129238" y="172988"/>
                      <a:pt x="1137992" y="173351"/>
                    </a:cubicBezTo>
                    <a:cubicBezTo>
                      <a:pt x="1142048" y="173546"/>
                      <a:pt x="1146108" y="173056"/>
                      <a:pt x="1150002" y="171903"/>
                    </a:cubicBezTo>
                    <a:lnTo>
                      <a:pt x="1150581" y="179138"/>
                    </a:lnTo>
                    <a:cubicBezTo>
                      <a:pt x="1146764" y="180029"/>
                      <a:pt x="1142851" y="180442"/>
                      <a:pt x="1138932" y="180368"/>
                    </a:cubicBezTo>
                    <a:cubicBezTo>
                      <a:pt x="1125041" y="180368"/>
                      <a:pt x="1114768" y="172699"/>
                      <a:pt x="1114768" y="155191"/>
                    </a:cubicBezTo>
                    <a:close/>
                    <a:moveTo>
                      <a:pt x="566500" y="154612"/>
                    </a:moveTo>
                    <a:cubicBezTo>
                      <a:pt x="566500" y="137176"/>
                      <a:pt x="576774" y="129434"/>
                      <a:pt x="590665" y="129434"/>
                    </a:cubicBezTo>
                    <a:cubicBezTo>
                      <a:pt x="594592" y="129499"/>
                      <a:pt x="598500" y="130009"/>
                      <a:pt x="602313" y="130954"/>
                    </a:cubicBezTo>
                    <a:lnTo>
                      <a:pt x="601734" y="138188"/>
                    </a:lnTo>
                    <a:cubicBezTo>
                      <a:pt x="597840" y="137015"/>
                      <a:pt x="593792" y="136430"/>
                      <a:pt x="589724" y="136452"/>
                    </a:cubicBezTo>
                    <a:cubicBezTo>
                      <a:pt x="580970" y="136452"/>
                      <a:pt x="574458" y="142023"/>
                      <a:pt x="574458" y="154901"/>
                    </a:cubicBezTo>
                    <a:cubicBezTo>
                      <a:pt x="574458" y="167779"/>
                      <a:pt x="580970" y="172988"/>
                      <a:pt x="589724" y="173351"/>
                    </a:cubicBezTo>
                    <a:cubicBezTo>
                      <a:pt x="593781" y="173546"/>
                      <a:pt x="597840" y="173056"/>
                      <a:pt x="601734" y="171903"/>
                    </a:cubicBezTo>
                    <a:lnTo>
                      <a:pt x="602313" y="179138"/>
                    </a:lnTo>
                    <a:cubicBezTo>
                      <a:pt x="598496" y="180029"/>
                      <a:pt x="594583" y="180442"/>
                      <a:pt x="590665" y="180368"/>
                    </a:cubicBezTo>
                    <a:cubicBezTo>
                      <a:pt x="576774" y="180368"/>
                      <a:pt x="566500" y="172699"/>
                      <a:pt x="566500" y="155191"/>
                    </a:cubicBezTo>
                    <a:close/>
                    <a:moveTo>
                      <a:pt x="740140" y="48475"/>
                    </a:moveTo>
                    <a:cubicBezTo>
                      <a:pt x="740140" y="30966"/>
                      <a:pt x="750414" y="23296"/>
                      <a:pt x="764377" y="23296"/>
                    </a:cubicBezTo>
                    <a:cubicBezTo>
                      <a:pt x="768280" y="23366"/>
                      <a:pt x="772164" y="23876"/>
                      <a:pt x="775953" y="24816"/>
                    </a:cubicBezTo>
                    <a:lnTo>
                      <a:pt x="775374" y="32051"/>
                    </a:lnTo>
                    <a:cubicBezTo>
                      <a:pt x="771511" y="30849"/>
                      <a:pt x="767482" y="30263"/>
                      <a:pt x="763436" y="30315"/>
                    </a:cubicBezTo>
                    <a:cubicBezTo>
                      <a:pt x="754610" y="30676"/>
                      <a:pt x="748098" y="35813"/>
                      <a:pt x="748098" y="48764"/>
                    </a:cubicBezTo>
                    <a:cubicBezTo>
                      <a:pt x="748098" y="61714"/>
                      <a:pt x="754610" y="66851"/>
                      <a:pt x="763436" y="67213"/>
                    </a:cubicBezTo>
                    <a:cubicBezTo>
                      <a:pt x="767468" y="67400"/>
                      <a:pt x="771503" y="66911"/>
                      <a:pt x="775374" y="65766"/>
                    </a:cubicBezTo>
                    <a:lnTo>
                      <a:pt x="775953" y="73001"/>
                    </a:lnTo>
                    <a:cubicBezTo>
                      <a:pt x="772162" y="73910"/>
                      <a:pt x="768274" y="74348"/>
                      <a:pt x="764377" y="74303"/>
                    </a:cubicBezTo>
                    <a:cubicBezTo>
                      <a:pt x="750414" y="74303"/>
                      <a:pt x="740140" y="66562"/>
                      <a:pt x="740140" y="49125"/>
                    </a:cubicBezTo>
                    <a:close/>
                    <a:moveTo>
                      <a:pt x="432002" y="284842"/>
                    </a:moveTo>
                    <a:lnTo>
                      <a:pt x="424767" y="284842"/>
                    </a:lnTo>
                    <a:lnTo>
                      <a:pt x="424767" y="243458"/>
                    </a:lnTo>
                    <a:lnTo>
                      <a:pt x="410875" y="243458"/>
                    </a:lnTo>
                    <a:cubicBezTo>
                      <a:pt x="410675" y="254695"/>
                      <a:pt x="408697" y="265830"/>
                      <a:pt x="405015" y="276449"/>
                    </a:cubicBezTo>
                    <a:cubicBezTo>
                      <a:pt x="402742" y="282672"/>
                      <a:pt x="396221" y="286257"/>
                      <a:pt x="389749" y="284842"/>
                    </a:cubicBezTo>
                    <a:lnTo>
                      <a:pt x="389749" y="277607"/>
                    </a:lnTo>
                    <a:cubicBezTo>
                      <a:pt x="393552" y="278321"/>
                      <a:pt x="397323" y="276222"/>
                      <a:pt x="398720" y="272614"/>
                    </a:cubicBezTo>
                    <a:cubicBezTo>
                      <a:pt x="402248" y="261053"/>
                      <a:pt x="404052" y="249034"/>
                      <a:pt x="404074" y="236946"/>
                    </a:cubicBezTo>
                    <a:lnTo>
                      <a:pt x="432363" y="236946"/>
                    </a:lnTo>
                    <a:close/>
                    <a:moveTo>
                      <a:pt x="66200" y="154612"/>
                    </a:moveTo>
                    <a:cubicBezTo>
                      <a:pt x="66200" y="144266"/>
                      <a:pt x="69745" y="136452"/>
                      <a:pt x="80670" y="136452"/>
                    </a:cubicBezTo>
                    <a:cubicBezTo>
                      <a:pt x="91595" y="136452"/>
                      <a:pt x="95140" y="144266"/>
                      <a:pt x="95140" y="154612"/>
                    </a:cubicBezTo>
                    <a:cubicBezTo>
                      <a:pt x="95140" y="164958"/>
                      <a:pt x="91523" y="172844"/>
                      <a:pt x="80670" y="172844"/>
                    </a:cubicBezTo>
                    <a:cubicBezTo>
                      <a:pt x="69818" y="172844"/>
                      <a:pt x="66200" y="165030"/>
                      <a:pt x="66200" y="154612"/>
                    </a:cubicBezTo>
                    <a:moveTo>
                      <a:pt x="103606" y="154612"/>
                    </a:moveTo>
                    <a:cubicBezTo>
                      <a:pt x="103606" y="139635"/>
                      <a:pt x="96008" y="129723"/>
                      <a:pt x="80960" y="129723"/>
                    </a:cubicBezTo>
                    <a:cubicBezTo>
                      <a:pt x="65912" y="129723"/>
                      <a:pt x="58314" y="139635"/>
                      <a:pt x="58314" y="154612"/>
                    </a:cubicBezTo>
                    <a:cubicBezTo>
                      <a:pt x="58314" y="169588"/>
                      <a:pt x="65549" y="179572"/>
                      <a:pt x="80960" y="179572"/>
                    </a:cubicBezTo>
                    <a:cubicBezTo>
                      <a:pt x="96371" y="179572"/>
                      <a:pt x="103606" y="169588"/>
                      <a:pt x="103606" y="154612"/>
                    </a:cubicBezTo>
                    <a:moveTo>
                      <a:pt x="641599" y="260821"/>
                    </a:moveTo>
                    <a:cubicBezTo>
                      <a:pt x="641599" y="250403"/>
                      <a:pt x="645144" y="242589"/>
                      <a:pt x="656069" y="242589"/>
                    </a:cubicBezTo>
                    <a:cubicBezTo>
                      <a:pt x="666994" y="242589"/>
                      <a:pt x="670539" y="250403"/>
                      <a:pt x="670539" y="260821"/>
                    </a:cubicBezTo>
                    <a:cubicBezTo>
                      <a:pt x="670539" y="271240"/>
                      <a:pt x="666922" y="279054"/>
                      <a:pt x="656069" y="279054"/>
                    </a:cubicBezTo>
                    <a:cubicBezTo>
                      <a:pt x="645217" y="279054"/>
                      <a:pt x="641599" y="271167"/>
                      <a:pt x="641599" y="260821"/>
                    </a:cubicBezTo>
                    <a:moveTo>
                      <a:pt x="679004" y="260821"/>
                    </a:moveTo>
                    <a:cubicBezTo>
                      <a:pt x="679004" y="245845"/>
                      <a:pt x="671407" y="235933"/>
                      <a:pt x="656359" y="235933"/>
                    </a:cubicBezTo>
                    <a:cubicBezTo>
                      <a:pt x="641310" y="235933"/>
                      <a:pt x="633713" y="245845"/>
                      <a:pt x="633713" y="260821"/>
                    </a:cubicBezTo>
                    <a:cubicBezTo>
                      <a:pt x="633713" y="275798"/>
                      <a:pt x="640948" y="285710"/>
                      <a:pt x="656359" y="285710"/>
                    </a:cubicBezTo>
                    <a:cubicBezTo>
                      <a:pt x="671769" y="285710"/>
                      <a:pt x="679004" y="275798"/>
                      <a:pt x="679004" y="260821"/>
                    </a:cubicBezTo>
                    <a:moveTo>
                      <a:pt x="552392" y="260821"/>
                    </a:moveTo>
                    <a:cubicBezTo>
                      <a:pt x="552392" y="250403"/>
                      <a:pt x="556010" y="242589"/>
                      <a:pt x="566862" y="242589"/>
                    </a:cubicBezTo>
                    <a:cubicBezTo>
                      <a:pt x="577715" y="242589"/>
                      <a:pt x="581332" y="250403"/>
                      <a:pt x="581332" y="260821"/>
                    </a:cubicBezTo>
                    <a:cubicBezTo>
                      <a:pt x="581332" y="271240"/>
                      <a:pt x="577787" y="279054"/>
                      <a:pt x="566862" y="279054"/>
                    </a:cubicBezTo>
                    <a:cubicBezTo>
                      <a:pt x="555937" y="279054"/>
                      <a:pt x="552392" y="271167"/>
                      <a:pt x="552392" y="260821"/>
                    </a:cubicBezTo>
                    <a:moveTo>
                      <a:pt x="589869" y="260821"/>
                    </a:moveTo>
                    <a:cubicBezTo>
                      <a:pt x="589869" y="245845"/>
                      <a:pt x="582634" y="235933"/>
                      <a:pt x="567223" y="235933"/>
                    </a:cubicBezTo>
                    <a:cubicBezTo>
                      <a:pt x="551813" y="235933"/>
                      <a:pt x="544578" y="245845"/>
                      <a:pt x="544578" y="260821"/>
                    </a:cubicBezTo>
                    <a:cubicBezTo>
                      <a:pt x="544578" y="275798"/>
                      <a:pt x="552175" y="285710"/>
                      <a:pt x="567223" y="285710"/>
                    </a:cubicBezTo>
                    <a:cubicBezTo>
                      <a:pt x="582273" y="285710"/>
                      <a:pt x="589869" y="275798"/>
                      <a:pt x="589869" y="260821"/>
                    </a:cubicBezTo>
                    <a:moveTo>
                      <a:pt x="151501" y="72712"/>
                    </a:moveTo>
                    <a:lnTo>
                      <a:pt x="143832" y="72712"/>
                    </a:lnTo>
                    <a:lnTo>
                      <a:pt x="143832" y="51007"/>
                    </a:lnTo>
                    <a:lnTo>
                      <a:pt x="119450" y="51007"/>
                    </a:lnTo>
                    <a:lnTo>
                      <a:pt x="119450" y="72712"/>
                    </a:lnTo>
                    <a:lnTo>
                      <a:pt x="111636" y="72712"/>
                    </a:lnTo>
                    <a:lnTo>
                      <a:pt x="111636" y="24382"/>
                    </a:lnTo>
                    <a:lnTo>
                      <a:pt x="119306" y="24382"/>
                    </a:lnTo>
                    <a:lnTo>
                      <a:pt x="119306" y="43989"/>
                    </a:lnTo>
                    <a:lnTo>
                      <a:pt x="143688" y="43989"/>
                    </a:lnTo>
                    <a:lnTo>
                      <a:pt x="143688" y="24382"/>
                    </a:lnTo>
                    <a:lnTo>
                      <a:pt x="151356" y="24382"/>
                    </a:lnTo>
                    <a:close/>
                    <a:moveTo>
                      <a:pt x="244688" y="31328"/>
                    </a:moveTo>
                    <a:lnTo>
                      <a:pt x="230218" y="31328"/>
                    </a:lnTo>
                    <a:lnTo>
                      <a:pt x="230218" y="72712"/>
                    </a:lnTo>
                    <a:lnTo>
                      <a:pt x="222548" y="72712"/>
                    </a:lnTo>
                    <a:lnTo>
                      <a:pt x="222548" y="31328"/>
                    </a:lnTo>
                    <a:lnTo>
                      <a:pt x="208078" y="31328"/>
                    </a:lnTo>
                    <a:lnTo>
                      <a:pt x="208078" y="24382"/>
                    </a:lnTo>
                    <a:lnTo>
                      <a:pt x="244253" y="24382"/>
                    </a:lnTo>
                    <a:close/>
                    <a:moveTo>
                      <a:pt x="273049" y="52236"/>
                    </a:moveTo>
                    <a:lnTo>
                      <a:pt x="247510" y="52236"/>
                    </a:lnTo>
                    <a:lnTo>
                      <a:pt x="247510" y="45001"/>
                    </a:lnTo>
                    <a:lnTo>
                      <a:pt x="273049" y="45001"/>
                    </a:lnTo>
                    <a:close/>
                    <a:moveTo>
                      <a:pt x="339756" y="72712"/>
                    </a:moveTo>
                    <a:lnTo>
                      <a:pt x="331869" y="72712"/>
                    </a:lnTo>
                    <a:lnTo>
                      <a:pt x="331869" y="12950"/>
                    </a:lnTo>
                    <a:lnTo>
                      <a:pt x="296852" y="12950"/>
                    </a:lnTo>
                    <a:lnTo>
                      <a:pt x="296852" y="72712"/>
                    </a:lnTo>
                    <a:lnTo>
                      <a:pt x="288894" y="72712"/>
                    </a:lnTo>
                    <a:lnTo>
                      <a:pt x="288894" y="5643"/>
                    </a:lnTo>
                    <a:lnTo>
                      <a:pt x="339538" y="5643"/>
                    </a:lnTo>
                    <a:close/>
                    <a:moveTo>
                      <a:pt x="436343" y="31328"/>
                    </a:moveTo>
                    <a:lnTo>
                      <a:pt x="421873" y="31328"/>
                    </a:lnTo>
                    <a:lnTo>
                      <a:pt x="421873" y="72712"/>
                    </a:lnTo>
                    <a:lnTo>
                      <a:pt x="414203" y="72712"/>
                    </a:lnTo>
                    <a:lnTo>
                      <a:pt x="414203" y="31328"/>
                    </a:lnTo>
                    <a:lnTo>
                      <a:pt x="399733" y="31328"/>
                    </a:lnTo>
                    <a:lnTo>
                      <a:pt x="399733" y="24382"/>
                    </a:lnTo>
                    <a:lnTo>
                      <a:pt x="435908" y="24382"/>
                    </a:lnTo>
                    <a:close/>
                    <a:moveTo>
                      <a:pt x="736884" y="31328"/>
                    </a:moveTo>
                    <a:lnTo>
                      <a:pt x="715975" y="31328"/>
                    </a:lnTo>
                    <a:lnTo>
                      <a:pt x="715975" y="72712"/>
                    </a:lnTo>
                    <a:lnTo>
                      <a:pt x="708306" y="72712"/>
                    </a:lnTo>
                    <a:lnTo>
                      <a:pt x="708306" y="24382"/>
                    </a:lnTo>
                    <a:lnTo>
                      <a:pt x="737246" y="24382"/>
                    </a:lnTo>
                    <a:close/>
                    <a:moveTo>
                      <a:pt x="825223" y="72712"/>
                    </a:moveTo>
                    <a:lnTo>
                      <a:pt x="815239" y="72712"/>
                    </a:lnTo>
                    <a:lnTo>
                      <a:pt x="798382" y="51441"/>
                    </a:lnTo>
                    <a:lnTo>
                      <a:pt x="794040" y="51441"/>
                    </a:lnTo>
                    <a:lnTo>
                      <a:pt x="794040" y="72712"/>
                    </a:lnTo>
                    <a:lnTo>
                      <a:pt x="786371" y="72712"/>
                    </a:lnTo>
                    <a:lnTo>
                      <a:pt x="786371" y="24382"/>
                    </a:lnTo>
                    <a:lnTo>
                      <a:pt x="794040" y="24382"/>
                    </a:lnTo>
                    <a:lnTo>
                      <a:pt x="794040" y="44495"/>
                    </a:lnTo>
                    <a:lnTo>
                      <a:pt x="798598" y="44495"/>
                    </a:lnTo>
                    <a:lnTo>
                      <a:pt x="814443" y="24382"/>
                    </a:lnTo>
                    <a:lnTo>
                      <a:pt x="823704" y="24382"/>
                    </a:lnTo>
                    <a:lnTo>
                      <a:pt x="804821" y="47606"/>
                    </a:lnTo>
                    <a:close/>
                    <a:moveTo>
                      <a:pt x="151356" y="178849"/>
                    </a:moveTo>
                    <a:lnTo>
                      <a:pt x="143688" y="178849"/>
                    </a:lnTo>
                    <a:lnTo>
                      <a:pt x="143688" y="137465"/>
                    </a:lnTo>
                    <a:lnTo>
                      <a:pt x="129869" y="137465"/>
                    </a:lnTo>
                    <a:cubicBezTo>
                      <a:pt x="129666" y="148726"/>
                      <a:pt x="127688" y="159884"/>
                      <a:pt x="124008" y="170529"/>
                    </a:cubicBezTo>
                    <a:cubicBezTo>
                      <a:pt x="121708" y="176722"/>
                      <a:pt x="115194" y="180273"/>
                      <a:pt x="108742" y="178849"/>
                    </a:cubicBezTo>
                    <a:lnTo>
                      <a:pt x="108742" y="171614"/>
                    </a:lnTo>
                    <a:cubicBezTo>
                      <a:pt x="112530" y="172241"/>
                      <a:pt x="116249" y="170171"/>
                      <a:pt x="117713" y="166622"/>
                    </a:cubicBezTo>
                    <a:cubicBezTo>
                      <a:pt x="121226" y="155056"/>
                      <a:pt x="123029" y="143040"/>
                      <a:pt x="123067" y="130953"/>
                    </a:cubicBezTo>
                    <a:lnTo>
                      <a:pt x="151356" y="130953"/>
                    </a:lnTo>
                    <a:close/>
                    <a:moveTo>
                      <a:pt x="252646" y="137537"/>
                    </a:moveTo>
                    <a:lnTo>
                      <a:pt x="238176" y="137537"/>
                    </a:lnTo>
                    <a:lnTo>
                      <a:pt x="238176" y="178849"/>
                    </a:lnTo>
                    <a:lnTo>
                      <a:pt x="230508" y="178849"/>
                    </a:lnTo>
                    <a:lnTo>
                      <a:pt x="230508" y="137248"/>
                    </a:lnTo>
                    <a:lnTo>
                      <a:pt x="216038" y="137248"/>
                    </a:lnTo>
                    <a:lnTo>
                      <a:pt x="216038" y="130736"/>
                    </a:lnTo>
                    <a:lnTo>
                      <a:pt x="252213" y="130736"/>
                    </a:lnTo>
                    <a:close/>
                    <a:moveTo>
                      <a:pt x="393873" y="178849"/>
                    </a:moveTo>
                    <a:lnTo>
                      <a:pt x="386566" y="178849"/>
                    </a:lnTo>
                    <a:lnTo>
                      <a:pt x="386566" y="157144"/>
                    </a:lnTo>
                    <a:lnTo>
                      <a:pt x="362184" y="157144"/>
                    </a:lnTo>
                    <a:lnTo>
                      <a:pt x="362184" y="178849"/>
                    </a:lnTo>
                    <a:lnTo>
                      <a:pt x="354514" y="178849"/>
                    </a:lnTo>
                    <a:lnTo>
                      <a:pt x="354514" y="130736"/>
                    </a:lnTo>
                    <a:lnTo>
                      <a:pt x="362184" y="130736"/>
                    </a:lnTo>
                    <a:lnTo>
                      <a:pt x="362184" y="150343"/>
                    </a:lnTo>
                    <a:lnTo>
                      <a:pt x="386566" y="150343"/>
                    </a:lnTo>
                    <a:lnTo>
                      <a:pt x="386566" y="130736"/>
                    </a:lnTo>
                    <a:lnTo>
                      <a:pt x="394235" y="130736"/>
                    </a:lnTo>
                    <a:close/>
                    <a:moveTo>
                      <a:pt x="502398" y="178849"/>
                    </a:moveTo>
                    <a:lnTo>
                      <a:pt x="495091" y="178849"/>
                    </a:lnTo>
                    <a:lnTo>
                      <a:pt x="495091" y="160038"/>
                    </a:lnTo>
                    <a:cubicBezTo>
                      <a:pt x="490733" y="161704"/>
                      <a:pt x="486076" y="162443"/>
                      <a:pt x="481416" y="162208"/>
                    </a:cubicBezTo>
                    <a:cubicBezTo>
                      <a:pt x="473053" y="162884"/>
                      <a:pt x="465724" y="156653"/>
                      <a:pt x="465048" y="148289"/>
                    </a:cubicBezTo>
                    <a:cubicBezTo>
                      <a:pt x="464976" y="147407"/>
                      <a:pt x="464982" y="146521"/>
                      <a:pt x="465065" y="145640"/>
                    </a:cubicBezTo>
                    <a:lnTo>
                      <a:pt x="465065" y="131170"/>
                    </a:lnTo>
                    <a:lnTo>
                      <a:pt x="472735" y="131170"/>
                    </a:lnTo>
                    <a:lnTo>
                      <a:pt x="472735" y="145640"/>
                    </a:lnTo>
                    <a:cubicBezTo>
                      <a:pt x="472735" y="153816"/>
                      <a:pt x="477438" y="156348"/>
                      <a:pt x="483732" y="156348"/>
                    </a:cubicBezTo>
                    <a:cubicBezTo>
                      <a:pt x="487631" y="156373"/>
                      <a:pt x="491494" y="155610"/>
                      <a:pt x="495091" y="154105"/>
                    </a:cubicBezTo>
                    <a:lnTo>
                      <a:pt x="495091" y="131387"/>
                    </a:lnTo>
                    <a:lnTo>
                      <a:pt x="502326" y="131387"/>
                    </a:lnTo>
                    <a:lnTo>
                      <a:pt x="502326" y="179283"/>
                    </a:lnTo>
                    <a:close/>
                    <a:moveTo>
                      <a:pt x="889542" y="178849"/>
                    </a:moveTo>
                    <a:lnTo>
                      <a:pt x="881801" y="178849"/>
                    </a:lnTo>
                    <a:lnTo>
                      <a:pt x="881801" y="157144"/>
                    </a:lnTo>
                    <a:lnTo>
                      <a:pt x="857419" y="157144"/>
                    </a:lnTo>
                    <a:lnTo>
                      <a:pt x="857419" y="178849"/>
                    </a:lnTo>
                    <a:lnTo>
                      <a:pt x="849605" y="178849"/>
                    </a:lnTo>
                    <a:lnTo>
                      <a:pt x="849605" y="130736"/>
                    </a:lnTo>
                    <a:lnTo>
                      <a:pt x="857275" y="130736"/>
                    </a:lnTo>
                    <a:lnTo>
                      <a:pt x="857275" y="150343"/>
                    </a:lnTo>
                    <a:lnTo>
                      <a:pt x="881657" y="150343"/>
                    </a:lnTo>
                    <a:lnTo>
                      <a:pt x="881657" y="130736"/>
                    </a:lnTo>
                    <a:lnTo>
                      <a:pt x="889398" y="130736"/>
                    </a:lnTo>
                    <a:close/>
                    <a:moveTo>
                      <a:pt x="960662" y="178849"/>
                    </a:moveTo>
                    <a:lnTo>
                      <a:pt x="960662" y="130736"/>
                    </a:lnTo>
                    <a:lnTo>
                      <a:pt x="981499" y="130736"/>
                    </a:lnTo>
                    <a:cubicBezTo>
                      <a:pt x="988734" y="130736"/>
                      <a:pt x="995969" y="134209"/>
                      <a:pt x="995969" y="142385"/>
                    </a:cubicBezTo>
                    <a:cubicBezTo>
                      <a:pt x="989877" y="144324"/>
                      <a:pt x="986511" y="150835"/>
                      <a:pt x="988451" y="156927"/>
                    </a:cubicBezTo>
                    <a:cubicBezTo>
                      <a:pt x="989807" y="161186"/>
                      <a:pt x="993494" y="164283"/>
                      <a:pt x="997922" y="164885"/>
                    </a:cubicBezTo>
                    <a:cubicBezTo>
                      <a:pt x="997498" y="172866"/>
                      <a:pt x="990685" y="178991"/>
                      <a:pt x="982704" y="178566"/>
                    </a:cubicBezTo>
                    <a:cubicBezTo>
                      <a:pt x="982665" y="178564"/>
                      <a:pt x="982624" y="178562"/>
                      <a:pt x="982584" y="178559"/>
                    </a:cubicBezTo>
                    <a:close/>
                    <a:moveTo>
                      <a:pt x="968332" y="137537"/>
                    </a:moveTo>
                    <a:lnTo>
                      <a:pt x="968332" y="150994"/>
                    </a:lnTo>
                    <a:lnTo>
                      <a:pt x="979835" y="150994"/>
                    </a:lnTo>
                    <a:cubicBezTo>
                      <a:pt x="985985" y="150994"/>
                      <a:pt x="988589" y="148607"/>
                      <a:pt x="988589" y="143759"/>
                    </a:cubicBezTo>
                    <a:cubicBezTo>
                      <a:pt x="988589" y="138912"/>
                      <a:pt x="986347" y="137465"/>
                      <a:pt x="980776" y="137465"/>
                    </a:cubicBezTo>
                    <a:close/>
                    <a:moveTo>
                      <a:pt x="968332" y="157578"/>
                    </a:moveTo>
                    <a:lnTo>
                      <a:pt x="968332" y="172048"/>
                    </a:lnTo>
                    <a:lnTo>
                      <a:pt x="981644" y="172048"/>
                    </a:lnTo>
                    <a:cubicBezTo>
                      <a:pt x="987866" y="172048"/>
                      <a:pt x="990543" y="169661"/>
                      <a:pt x="990543" y="164813"/>
                    </a:cubicBezTo>
                    <a:cubicBezTo>
                      <a:pt x="990543" y="159966"/>
                      <a:pt x="987432" y="157578"/>
                      <a:pt x="980486" y="157578"/>
                    </a:cubicBezTo>
                    <a:close/>
                    <a:moveTo>
                      <a:pt x="1246661" y="137537"/>
                    </a:moveTo>
                    <a:lnTo>
                      <a:pt x="1232192" y="137537"/>
                    </a:lnTo>
                    <a:lnTo>
                      <a:pt x="1232192" y="178849"/>
                    </a:lnTo>
                    <a:lnTo>
                      <a:pt x="1224522" y="178849"/>
                    </a:lnTo>
                    <a:lnTo>
                      <a:pt x="1224522" y="137248"/>
                    </a:lnTo>
                    <a:lnTo>
                      <a:pt x="1210052" y="137248"/>
                    </a:lnTo>
                    <a:lnTo>
                      <a:pt x="1210052" y="130736"/>
                    </a:lnTo>
                    <a:lnTo>
                      <a:pt x="1246227" y="130736"/>
                    </a:lnTo>
                    <a:lnTo>
                      <a:pt x="1246227" y="137248"/>
                    </a:lnTo>
                    <a:close/>
                    <a:moveTo>
                      <a:pt x="1334277" y="137537"/>
                    </a:moveTo>
                    <a:lnTo>
                      <a:pt x="1319807" y="137537"/>
                    </a:lnTo>
                    <a:lnTo>
                      <a:pt x="1319807" y="178849"/>
                    </a:lnTo>
                    <a:lnTo>
                      <a:pt x="1312645" y="178849"/>
                    </a:lnTo>
                    <a:lnTo>
                      <a:pt x="1312645" y="137248"/>
                    </a:lnTo>
                    <a:lnTo>
                      <a:pt x="1298175" y="137248"/>
                    </a:lnTo>
                    <a:lnTo>
                      <a:pt x="1298175" y="130736"/>
                    </a:lnTo>
                    <a:lnTo>
                      <a:pt x="1334350" y="130736"/>
                    </a:lnTo>
                    <a:close/>
                    <a:moveTo>
                      <a:pt x="55348" y="284842"/>
                    </a:moveTo>
                    <a:lnTo>
                      <a:pt x="47390" y="284842"/>
                    </a:lnTo>
                    <a:lnTo>
                      <a:pt x="47390" y="225080"/>
                    </a:lnTo>
                    <a:lnTo>
                      <a:pt x="12372" y="225080"/>
                    </a:lnTo>
                    <a:lnTo>
                      <a:pt x="12372" y="284842"/>
                    </a:lnTo>
                    <a:lnTo>
                      <a:pt x="4486" y="284842"/>
                    </a:lnTo>
                    <a:lnTo>
                      <a:pt x="4486" y="217773"/>
                    </a:lnTo>
                    <a:lnTo>
                      <a:pt x="55131" y="217773"/>
                    </a:lnTo>
                    <a:close/>
                    <a:moveTo>
                      <a:pt x="151863" y="243458"/>
                    </a:moveTo>
                    <a:lnTo>
                      <a:pt x="137393" y="243458"/>
                    </a:lnTo>
                    <a:lnTo>
                      <a:pt x="137393" y="284842"/>
                    </a:lnTo>
                    <a:lnTo>
                      <a:pt x="129724" y="284842"/>
                    </a:lnTo>
                    <a:lnTo>
                      <a:pt x="129724" y="243458"/>
                    </a:lnTo>
                    <a:lnTo>
                      <a:pt x="115254" y="243458"/>
                    </a:lnTo>
                    <a:lnTo>
                      <a:pt x="115254" y="236946"/>
                    </a:lnTo>
                    <a:lnTo>
                      <a:pt x="151429" y="236946"/>
                    </a:lnTo>
                    <a:close/>
                    <a:moveTo>
                      <a:pt x="290051" y="284842"/>
                    </a:moveTo>
                    <a:lnTo>
                      <a:pt x="290051" y="217773"/>
                    </a:lnTo>
                    <a:lnTo>
                      <a:pt x="313781" y="217773"/>
                    </a:lnTo>
                    <a:cubicBezTo>
                      <a:pt x="322611" y="216571"/>
                      <a:pt x="330743" y="222753"/>
                      <a:pt x="331945" y="231582"/>
                    </a:cubicBezTo>
                    <a:cubicBezTo>
                      <a:pt x="332115" y="232833"/>
                      <a:pt x="332138" y="234099"/>
                      <a:pt x="332014" y="235354"/>
                    </a:cubicBezTo>
                    <a:cubicBezTo>
                      <a:pt x="332122" y="241345"/>
                      <a:pt x="328525" y="246782"/>
                      <a:pt x="322970" y="249028"/>
                    </a:cubicBezTo>
                    <a:lnTo>
                      <a:pt x="322970" y="249028"/>
                    </a:lnTo>
                    <a:cubicBezTo>
                      <a:pt x="330423" y="250895"/>
                      <a:pt x="335572" y="257699"/>
                      <a:pt x="335342" y="265379"/>
                    </a:cubicBezTo>
                    <a:cubicBezTo>
                      <a:pt x="335557" y="275966"/>
                      <a:pt x="327149" y="284723"/>
                      <a:pt x="316563" y="284938"/>
                    </a:cubicBezTo>
                    <a:cubicBezTo>
                      <a:pt x="315779" y="284954"/>
                      <a:pt x="314995" y="284921"/>
                      <a:pt x="314216" y="284842"/>
                    </a:cubicBezTo>
                    <a:lnTo>
                      <a:pt x="289979" y="284842"/>
                    </a:lnTo>
                    <a:close/>
                    <a:moveTo>
                      <a:pt x="297937" y="224864"/>
                    </a:moveTo>
                    <a:lnTo>
                      <a:pt x="297937" y="246569"/>
                    </a:lnTo>
                    <a:lnTo>
                      <a:pt x="310598" y="246569"/>
                    </a:lnTo>
                    <a:cubicBezTo>
                      <a:pt x="318268" y="246569"/>
                      <a:pt x="323911" y="243095"/>
                      <a:pt x="323911" y="234703"/>
                    </a:cubicBezTo>
                    <a:cubicBezTo>
                      <a:pt x="323911" y="228553"/>
                      <a:pt x="320148" y="224936"/>
                      <a:pt x="311611" y="224936"/>
                    </a:cubicBezTo>
                    <a:close/>
                    <a:moveTo>
                      <a:pt x="297937" y="253804"/>
                    </a:moveTo>
                    <a:lnTo>
                      <a:pt x="297937" y="277607"/>
                    </a:lnTo>
                    <a:lnTo>
                      <a:pt x="313203" y="277607"/>
                    </a:lnTo>
                    <a:cubicBezTo>
                      <a:pt x="321161" y="277607"/>
                      <a:pt x="327094" y="273989"/>
                      <a:pt x="327094" y="265307"/>
                    </a:cubicBezTo>
                    <a:cubicBezTo>
                      <a:pt x="327094" y="256625"/>
                      <a:pt x="322392" y="253441"/>
                      <a:pt x="311611" y="253441"/>
                    </a:cubicBezTo>
                    <a:close/>
                    <a:moveTo>
                      <a:pt x="630747" y="243674"/>
                    </a:moveTo>
                    <a:lnTo>
                      <a:pt x="611864" y="243674"/>
                    </a:lnTo>
                    <a:lnTo>
                      <a:pt x="611864" y="284842"/>
                    </a:lnTo>
                    <a:lnTo>
                      <a:pt x="604194" y="284842"/>
                    </a:lnTo>
                    <a:lnTo>
                      <a:pt x="604194" y="236946"/>
                    </a:lnTo>
                    <a:lnTo>
                      <a:pt x="630747" y="236946"/>
                    </a:lnTo>
                    <a:close/>
                    <a:moveTo>
                      <a:pt x="395465" y="51079"/>
                    </a:moveTo>
                    <a:lnTo>
                      <a:pt x="360375" y="51079"/>
                    </a:lnTo>
                    <a:cubicBezTo>
                      <a:pt x="359482" y="59021"/>
                      <a:pt x="365196" y="66183"/>
                      <a:pt x="373137" y="67076"/>
                    </a:cubicBezTo>
                    <a:cubicBezTo>
                      <a:pt x="374234" y="67199"/>
                      <a:pt x="375341" y="67197"/>
                      <a:pt x="376437" y="67068"/>
                    </a:cubicBezTo>
                    <a:cubicBezTo>
                      <a:pt x="381762" y="67023"/>
                      <a:pt x="387017" y="65839"/>
                      <a:pt x="391847" y="63596"/>
                    </a:cubicBezTo>
                    <a:lnTo>
                      <a:pt x="391847" y="70830"/>
                    </a:lnTo>
                    <a:cubicBezTo>
                      <a:pt x="386717" y="72953"/>
                      <a:pt x="381188" y="73940"/>
                      <a:pt x="375641" y="73725"/>
                    </a:cubicBezTo>
                    <a:cubicBezTo>
                      <a:pt x="363186" y="74275"/>
                      <a:pt x="352643" y="64625"/>
                      <a:pt x="352093" y="52171"/>
                    </a:cubicBezTo>
                    <a:cubicBezTo>
                      <a:pt x="352042" y="51034"/>
                      <a:pt x="352079" y="49895"/>
                      <a:pt x="352200" y="48764"/>
                    </a:cubicBezTo>
                    <a:cubicBezTo>
                      <a:pt x="352200" y="35017"/>
                      <a:pt x="359435" y="23514"/>
                      <a:pt x="374339" y="23514"/>
                    </a:cubicBezTo>
                    <a:cubicBezTo>
                      <a:pt x="389243" y="23514"/>
                      <a:pt x="396044" y="34077"/>
                      <a:pt x="395248" y="50934"/>
                    </a:cubicBezTo>
                    <a:close/>
                    <a:moveTo>
                      <a:pt x="387579" y="44640"/>
                    </a:moveTo>
                    <a:cubicBezTo>
                      <a:pt x="388578" y="37719"/>
                      <a:pt x="383778" y="31298"/>
                      <a:pt x="376857" y="30299"/>
                    </a:cubicBezTo>
                    <a:cubicBezTo>
                      <a:pt x="376215" y="30206"/>
                      <a:pt x="375567" y="30163"/>
                      <a:pt x="374918" y="30170"/>
                    </a:cubicBezTo>
                    <a:cubicBezTo>
                      <a:pt x="367295" y="29801"/>
                      <a:pt x="360816" y="35682"/>
                      <a:pt x="360448" y="43305"/>
                    </a:cubicBezTo>
                    <a:cubicBezTo>
                      <a:pt x="360426" y="43750"/>
                      <a:pt x="360426" y="44195"/>
                      <a:pt x="360448" y="44640"/>
                    </a:cubicBezTo>
                    <a:close/>
                    <a:moveTo>
                      <a:pt x="483080" y="51079"/>
                    </a:moveTo>
                    <a:lnTo>
                      <a:pt x="448063" y="51079"/>
                    </a:lnTo>
                    <a:cubicBezTo>
                      <a:pt x="447170" y="59021"/>
                      <a:pt x="452884" y="66183"/>
                      <a:pt x="460825" y="67076"/>
                    </a:cubicBezTo>
                    <a:cubicBezTo>
                      <a:pt x="461922" y="67199"/>
                      <a:pt x="463029" y="67197"/>
                      <a:pt x="464125" y="67068"/>
                    </a:cubicBezTo>
                    <a:cubicBezTo>
                      <a:pt x="469426" y="67016"/>
                      <a:pt x="474656" y="65831"/>
                      <a:pt x="479463" y="63596"/>
                    </a:cubicBezTo>
                    <a:lnTo>
                      <a:pt x="479463" y="70830"/>
                    </a:lnTo>
                    <a:cubicBezTo>
                      <a:pt x="474356" y="72946"/>
                      <a:pt x="468852" y="73934"/>
                      <a:pt x="463329" y="73725"/>
                    </a:cubicBezTo>
                    <a:cubicBezTo>
                      <a:pt x="450874" y="74275"/>
                      <a:pt x="440331" y="64625"/>
                      <a:pt x="439781" y="52171"/>
                    </a:cubicBezTo>
                    <a:cubicBezTo>
                      <a:pt x="439731" y="51034"/>
                      <a:pt x="439767" y="49895"/>
                      <a:pt x="439888" y="48764"/>
                    </a:cubicBezTo>
                    <a:cubicBezTo>
                      <a:pt x="439888" y="35017"/>
                      <a:pt x="447123" y="23514"/>
                      <a:pt x="461955" y="23514"/>
                    </a:cubicBezTo>
                    <a:cubicBezTo>
                      <a:pt x="476786" y="23514"/>
                      <a:pt x="483370" y="33932"/>
                      <a:pt x="482864" y="50790"/>
                    </a:cubicBezTo>
                    <a:close/>
                    <a:moveTo>
                      <a:pt x="475267" y="44640"/>
                    </a:moveTo>
                    <a:cubicBezTo>
                      <a:pt x="476267" y="37719"/>
                      <a:pt x="471467" y="31298"/>
                      <a:pt x="464546" y="30298"/>
                    </a:cubicBezTo>
                    <a:cubicBezTo>
                      <a:pt x="463879" y="30202"/>
                      <a:pt x="463206" y="30159"/>
                      <a:pt x="462533" y="30170"/>
                    </a:cubicBezTo>
                    <a:cubicBezTo>
                      <a:pt x="454911" y="29801"/>
                      <a:pt x="448432" y="35682"/>
                      <a:pt x="448063" y="43305"/>
                    </a:cubicBezTo>
                    <a:cubicBezTo>
                      <a:pt x="448042" y="43750"/>
                      <a:pt x="448042" y="44195"/>
                      <a:pt x="448063" y="44640"/>
                    </a:cubicBezTo>
                    <a:close/>
                    <a:moveTo>
                      <a:pt x="1293472" y="157289"/>
                    </a:moveTo>
                    <a:lnTo>
                      <a:pt x="1258455" y="157289"/>
                    </a:lnTo>
                    <a:cubicBezTo>
                      <a:pt x="1257601" y="165235"/>
                      <a:pt x="1263352" y="172367"/>
                      <a:pt x="1271298" y="173220"/>
                    </a:cubicBezTo>
                    <a:cubicBezTo>
                      <a:pt x="1272368" y="173335"/>
                      <a:pt x="1273447" y="173330"/>
                      <a:pt x="1274516" y="173206"/>
                    </a:cubicBezTo>
                    <a:cubicBezTo>
                      <a:pt x="1279808" y="173141"/>
                      <a:pt x="1285030" y="171983"/>
                      <a:pt x="1289854" y="169805"/>
                    </a:cubicBezTo>
                    <a:lnTo>
                      <a:pt x="1289854" y="177040"/>
                    </a:lnTo>
                    <a:cubicBezTo>
                      <a:pt x="1284714" y="179128"/>
                      <a:pt x="1279193" y="180114"/>
                      <a:pt x="1273648" y="179934"/>
                    </a:cubicBezTo>
                    <a:cubicBezTo>
                      <a:pt x="1261192" y="180449"/>
                      <a:pt x="1250676" y="170769"/>
                      <a:pt x="1250162" y="158313"/>
                    </a:cubicBezTo>
                    <a:cubicBezTo>
                      <a:pt x="1250115" y="157174"/>
                      <a:pt x="1250154" y="156034"/>
                      <a:pt x="1250279" y="154901"/>
                    </a:cubicBezTo>
                    <a:cubicBezTo>
                      <a:pt x="1250279" y="141155"/>
                      <a:pt x="1257514" y="129651"/>
                      <a:pt x="1271984" y="129651"/>
                    </a:cubicBezTo>
                    <a:cubicBezTo>
                      <a:pt x="1286454" y="129651"/>
                      <a:pt x="1293689" y="140287"/>
                      <a:pt x="1292893" y="157144"/>
                    </a:cubicBezTo>
                    <a:close/>
                    <a:moveTo>
                      <a:pt x="1285658" y="150777"/>
                    </a:moveTo>
                    <a:cubicBezTo>
                      <a:pt x="1286699" y="143903"/>
                      <a:pt x="1281970" y="137486"/>
                      <a:pt x="1275095" y="136446"/>
                    </a:cubicBezTo>
                    <a:cubicBezTo>
                      <a:pt x="1274377" y="136337"/>
                      <a:pt x="1273651" y="136291"/>
                      <a:pt x="1272925" y="136307"/>
                    </a:cubicBezTo>
                    <a:cubicBezTo>
                      <a:pt x="1265343" y="135896"/>
                      <a:pt x="1258865" y="141709"/>
                      <a:pt x="1258455" y="149290"/>
                    </a:cubicBezTo>
                    <a:cubicBezTo>
                      <a:pt x="1258428" y="149785"/>
                      <a:pt x="1258428" y="150281"/>
                      <a:pt x="1258455" y="150777"/>
                    </a:cubicBezTo>
                    <a:close/>
                    <a:moveTo>
                      <a:pt x="1050811" y="157289"/>
                    </a:moveTo>
                    <a:lnTo>
                      <a:pt x="1015720" y="157289"/>
                    </a:lnTo>
                    <a:cubicBezTo>
                      <a:pt x="1014867" y="165235"/>
                      <a:pt x="1020617" y="172367"/>
                      <a:pt x="1028563" y="173220"/>
                    </a:cubicBezTo>
                    <a:cubicBezTo>
                      <a:pt x="1029634" y="173335"/>
                      <a:pt x="1030713" y="173330"/>
                      <a:pt x="1031782" y="173206"/>
                    </a:cubicBezTo>
                    <a:cubicBezTo>
                      <a:pt x="1037098" y="173149"/>
                      <a:pt x="1042345" y="171991"/>
                      <a:pt x="1047192" y="169805"/>
                    </a:cubicBezTo>
                    <a:lnTo>
                      <a:pt x="1047193" y="177040"/>
                    </a:lnTo>
                    <a:cubicBezTo>
                      <a:pt x="1042053" y="179128"/>
                      <a:pt x="1036532" y="180114"/>
                      <a:pt x="1030987" y="179934"/>
                    </a:cubicBezTo>
                    <a:cubicBezTo>
                      <a:pt x="1018491" y="180445"/>
                      <a:pt x="1007947" y="170728"/>
                      <a:pt x="1007436" y="158231"/>
                    </a:cubicBezTo>
                    <a:cubicBezTo>
                      <a:pt x="1007391" y="157120"/>
                      <a:pt x="1007427" y="156007"/>
                      <a:pt x="1007546" y="154901"/>
                    </a:cubicBezTo>
                    <a:cubicBezTo>
                      <a:pt x="1007545" y="141155"/>
                      <a:pt x="1014780" y="129651"/>
                      <a:pt x="1029684" y="129651"/>
                    </a:cubicBezTo>
                    <a:cubicBezTo>
                      <a:pt x="1044588" y="129651"/>
                      <a:pt x="1051389" y="140287"/>
                      <a:pt x="1050593" y="157144"/>
                    </a:cubicBezTo>
                    <a:close/>
                    <a:moveTo>
                      <a:pt x="1042924" y="150777"/>
                    </a:moveTo>
                    <a:cubicBezTo>
                      <a:pt x="1043963" y="143902"/>
                      <a:pt x="1039234" y="137486"/>
                      <a:pt x="1032359" y="136447"/>
                    </a:cubicBezTo>
                    <a:cubicBezTo>
                      <a:pt x="1031665" y="136342"/>
                      <a:pt x="1030964" y="136295"/>
                      <a:pt x="1030263" y="136307"/>
                    </a:cubicBezTo>
                    <a:cubicBezTo>
                      <a:pt x="1022724" y="135854"/>
                      <a:pt x="1016246" y="141598"/>
                      <a:pt x="1015793" y="149136"/>
                    </a:cubicBezTo>
                    <a:cubicBezTo>
                      <a:pt x="1015760" y="149683"/>
                      <a:pt x="1015760" y="150230"/>
                      <a:pt x="1015793" y="150777"/>
                    </a:cubicBezTo>
                    <a:close/>
                    <a:moveTo>
                      <a:pt x="558831" y="157289"/>
                    </a:moveTo>
                    <a:lnTo>
                      <a:pt x="523813" y="157289"/>
                    </a:lnTo>
                    <a:cubicBezTo>
                      <a:pt x="522960" y="165235"/>
                      <a:pt x="528711" y="172367"/>
                      <a:pt x="536657" y="173220"/>
                    </a:cubicBezTo>
                    <a:cubicBezTo>
                      <a:pt x="537727" y="173335"/>
                      <a:pt x="538806" y="173330"/>
                      <a:pt x="539875" y="173206"/>
                    </a:cubicBezTo>
                    <a:cubicBezTo>
                      <a:pt x="545167" y="173141"/>
                      <a:pt x="550389" y="171983"/>
                      <a:pt x="555213" y="169805"/>
                    </a:cubicBezTo>
                    <a:lnTo>
                      <a:pt x="555214" y="177040"/>
                    </a:lnTo>
                    <a:cubicBezTo>
                      <a:pt x="550074" y="179128"/>
                      <a:pt x="544553" y="180114"/>
                      <a:pt x="539008" y="179934"/>
                    </a:cubicBezTo>
                    <a:cubicBezTo>
                      <a:pt x="526512" y="180445"/>
                      <a:pt x="515967" y="170728"/>
                      <a:pt x="515457" y="158231"/>
                    </a:cubicBezTo>
                    <a:cubicBezTo>
                      <a:pt x="515412" y="157120"/>
                      <a:pt x="515448" y="156007"/>
                      <a:pt x="515566" y="154901"/>
                    </a:cubicBezTo>
                    <a:cubicBezTo>
                      <a:pt x="515565" y="141155"/>
                      <a:pt x="522800" y="129651"/>
                      <a:pt x="537705" y="129651"/>
                    </a:cubicBezTo>
                    <a:cubicBezTo>
                      <a:pt x="552609" y="129651"/>
                      <a:pt x="559410" y="140287"/>
                      <a:pt x="558614" y="157144"/>
                    </a:cubicBezTo>
                    <a:close/>
                    <a:moveTo>
                      <a:pt x="551017" y="150777"/>
                    </a:moveTo>
                    <a:cubicBezTo>
                      <a:pt x="552057" y="143903"/>
                      <a:pt x="547329" y="137486"/>
                      <a:pt x="540454" y="136446"/>
                    </a:cubicBezTo>
                    <a:cubicBezTo>
                      <a:pt x="539736" y="136337"/>
                      <a:pt x="539009" y="136291"/>
                      <a:pt x="538283" y="136307"/>
                    </a:cubicBezTo>
                    <a:cubicBezTo>
                      <a:pt x="530702" y="135896"/>
                      <a:pt x="524224" y="141709"/>
                      <a:pt x="523813" y="149290"/>
                    </a:cubicBezTo>
                    <a:cubicBezTo>
                      <a:pt x="523787" y="149785"/>
                      <a:pt x="523787" y="150281"/>
                      <a:pt x="523813" y="150777"/>
                    </a:cubicBezTo>
                    <a:close/>
                    <a:moveTo>
                      <a:pt x="299746" y="157289"/>
                    </a:moveTo>
                    <a:lnTo>
                      <a:pt x="264729" y="157289"/>
                    </a:lnTo>
                    <a:cubicBezTo>
                      <a:pt x="263876" y="165235"/>
                      <a:pt x="269626" y="172367"/>
                      <a:pt x="277572" y="173220"/>
                    </a:cubicBezTo>
                    <a:cubicBezTo>
                      <a:pt x="278642" y="173335"/>
                      <a:pt x="279722" y="173330"/>
                      <a:pt x="280790" y="173206"/>
                    </a:cubicBezTo>
                    <a:cubicBezTo>
                      <a:pt x="286082" y="173141"/>
                      <a:pt x="291305" y="171983"/>
                      <a:pt x="296129" y="169805"/>
                    </a:cubicBezTo>
                    <a:lnTo>
                      <a:pt x="296129" y="177040"/>
                    </a:lnTo>
                    <a:cubicBezTo>
                      <a:pt x="290988" y="179128"/>
                      <a:pt x="285468" y="180114"/>
                      <a:pt x="279922" y="179934"/>
                    </a:cubicBezTo>
                    <a:cubicBezTo>
                      <a:pt x="267473" y="180589"/>
                      <a:pt x="256850" y="171026"/>
                      <a:pt x="256196" y="158577"/>
                    </a:cubicBezTo>
                    <a:cubicBezTo>
                      <a:pt x="256126" y="157253"/>
                      <a:pt x="256174" y="155927"/>
                      <a:pt x="256336" y="154612"/>
                    </a:cubicBezTo>
                    <a:cubicBezTo>
                      <a:pt x="256336" y="140865"/>
                      <a:pt x="263571" y="129362"/>
                      <a:pt x="278041" y="129362"/>
                    </a:cubicBezTo>
                    <a:cubicBezTo>
                      <a:pt x="292511" y="129362"/>
                      <a:pt x="299746" y="139997"/>
                      <a:pt x="298950" y="156855"/>
                    </a:cubicBezTo>
                    <a:close/>
                    <a:moveTo>
                      <a:pt x="291933" y="150777"/>
                    </a:moveTo>
                    <a:cubicBezTo>
                      <a:pt x="292973" y="143903"/>
                      <a:pt x="288244" y="137486"/>
                      <a:pt x="281370" y="136446"/>
                    </a:cubicBezTo>
                    <a:cubicBezTo>
                      <a:pt x="280652" y="136337"/>
                      <a:pt x="279925" y="136291"/>
                      <a:pt x="279199" y="136307"/>
                    </a:cubicBezTo>
                    <a:cubicBezTo>
                      <a:pt x="271618" y="135896"/>
                      <a:pt x="265140" y="141709"/>
                      <a:pt x="264729" y="149290"/>
                    </a:cubicBezTo>
                    <a:cubicBezTo>
                      <a:pt x="264702" y="149785"/>
                      <a:pt x="264702" y="150281"/>
                      <a:pt x="264729" y="150777"/>
                    </a:cubicBezTo>
                    <a:close/>
                    <a:moveTo>
                      <a:pt x="111058" y="263426"/>
                    </a:moveTo>
                    <a:lnTo>
                      <a:pt x="75461" y="263426"/>
                    </a:lnTo>
                    <a:cubicBezTo>
                      <a:pt x="74568" y="271367"/>
                      <a:pt x="80282" y="278529"/>
                      <a:pt x="88223" y="279423"/>
                    </a:cubicBezTo>
                    <a:cubicBezTo>
                      <a:pt x="89320" y="279546"/>
                      <a:pt x="90427" y="279544"/>
                      <a:pt x="91523" y="279415"/>
                    </a:cubicBezTo>
                    <a:cubicBezTo>
                      <a:pt x="96825" y="279362"/>
                      <a:pt x="102054" y="278178"/>
                      <a:pt x="106861" y="275943"/>
                    </a:cubicBezTo>
                    <a:lnTo>
                      <a:pt x="106861" y="283178"/>
                    </a:lnTo>
                    <a:cubicBezTo>
                      <a:pt x="101731" y="285300"/>
                      <a:pt x="96202" y="286287"/>
                      <a:pt x="90655" y="286072"/>
                    </a:cubicBezTo>
                    <a:cubicBezTo>
                      <a:pt x="78240" y="286627"/>
                      <a:pt x="67726" y="277013"/>
                      <a:pt x="67171" y="264599"/>
                    </a:cubicBezTo>
                    <a:cubicBezTo>
                      <a:pt x="67119" y="263435"/>
                      <a:pt x="67158" y="262269"/>
                      <a:pt x="67286" y="261111"/>
                    </a:cubicBezTo>
                    <a:cubicBezTo>
                      <a:pt x="67286" y="247292"/>
                      <a:pt x="74521" y="235860"/>
                      <a:pt x="88991" y="235860"/>
                    </a:cubicBezTo>
                    <a:cubicBezTo>
                      <a:pt x="103461" y="235860"/>
                      <a:pt x="110696" y="246496"/>
                      <a:pt x="109900" y="263281"/>
                    </a:cubicBezTo>
                    <a:close/>
                    <a:moveTo>
                      <a:pt x="103243" y="256987"/>
                    </a:moveTo>
                    <a:cubicBezTo>
                      <a:pt x="104243" y="250066"/>
                      <a:pt x="99443" y="243645"/>
                      <a:pt x="92523" y="242645"/>
                    </a:cubicBezTo>
                    <a:cubicBezTo>
                      <a:pt x="91856" y="242549"/>
                      <a:pt x="91183" y="242506"/>
                      <a:pt x="90510" y="242517"/>
                    </a:cubicBezTo>
                    <a:cubicBezTo>
                      <a:pt x="82887" y="242148"/>
                      <a:pt x="76408" y="248029"/>
                      <a:pt x="76040" y="255652"/>
                    </a:cubicBezTo>
                    <a:cubicBezTo>
                      <a:pt x="76019" y="256097"/>
                      <a:pt x="76019" y="256542"/>
                      <a:pt x="76040" y="256987"/>
                    </a:cubicBezTo>
                    <a:close/>
                    <a:moveTo>
                      <a:pt x="385987" y="263498"/>
                    </a:moveTo>
                    <a:lnTo>
                      <a:pt x="350391" y="263498"/>
                    </a:lnTo>
                    <a:cubicBezTo>
                      <a:pt x="349502" y="271440"/>
                      <a:pt x="355220" y="278599"/>
                      <a:pt x="363162" y="279488"/>
                    </a:cubicBezTo>
                    <a:cubicBezTo>
                      <a:pt x="364231" y="279607"/>
                      <a:pt x="365310" y="279607"/>
                      <a:pt x="366380" y="279488"/>
                    </a:cubicBezTo>
                    <a:cubicBezTo>
                      <a:pt x="371417" y="279550"/>
                      <a:pt x="376390" y="278357"/>
                      <a:pt x="380850" y="276015"/>
                    </a:cubicBezTo>
                    <a:lnTo>
                      <a:pt x="380850" y="283250"/>
                    </a:lnTo>
                    <a:cubicBezTo>
                      <a:pt x="376038" y="285334"/>
                      <a:pt x="370824" y="286323"/>
                      <a:pt x="365584" y="286144"/>
                    </a:cubicBezTo>
                    <a:cubicBezTo>
                      <a:pt x="353130" y="286695"/>
                      <a:pt x="342586" y="277045"/>
                      <a:pt x="342036" y="264590"/>
                    </a:cubicBezTo>
                    <a:cubicBezTo>
                      <a:pt x="341986" y="263454"/>
                      <a:pt x="342022" y="262315"/>
                      <a:pt x="342143" y="261183"/>
                    </a:cubicBezTo>
                    <a:cubicBezTo>
                      <a:pt x="342143" y="247364"/>
                      <a:pt x="349378" y="235860"/>
                      <a:pt x="364282" y="235860"/>
                    </a:cubicBezTo>
                    <a:cubicBezTo>
                      <a:pt x="379186" y="235860"/>
                      <a:pt x="385987" y="246496"/>
                      <a:pt x="385192" y="263354"/>
                    </a:cubicBezTo>
                    <a:close/>
                    <a:moveTo>
                      <a:pt x="378173" y="257059"/>
                    </a:moveTo>
                    <a:cubicBezTo>
                      <a:pt x="379173" y="250138"/>
                      <a:pt x="374373" y="243717"/>
                      <a:pt x="367452" y="242717"/>
                    </a:cubicBezTo>
                    <a:cubicBezTo>
                      <a:pt x="366785" y="242621"/>
                      <a:pt x="366112" y="242578"/>
                      <a:pt x="365439" y="242589"/>
                    </a:cubicBezTo>
                    <a:cubicBezTo>
                      <a:pt x="357817" y="242220"/>
                      <a:pt x="351338" y="248101"/>
                      <a:pt x="350969" y="255724"/>
                    </a:cubicBezTo>
                    <a:cubicBezTo>
                      <a:pt x="350948" y="256169"/>
                      <a:pt x="350948" y="256614"/>
                      <a:pt x="350969" y="257059"/>
                    </a:cubicBezTo>
                    <a:close/>
                    <a:moveTo>
                      <a:pt x="913562" y="178849"/>
                    </a:moveTo>
                    <a:lnTo>
                      <a:pt x="905604" y="178849"/>
                    </a:lnTo>
                    <a:lnTo>
                      <a:pt x="905604" y="130736"/>
                    </a:lnTo>
                    <a:lnTo>
                      <a:pt x="912839" y="130736"/>
                    </a:lnTo>
                    <a:lnTo>
                      <a:pt x="912839" y="168430"/>
                    </a:lnTo>
                    <a:cubicBezTo>
                      <a:pt x="914183" y="165713"/>
                      <a:pt x="915730" y="163100"/>
                      <a:pt x="917469" y="160616"/>
                    </a:cubicBezTo>
                    <a:lnTo>
                      <a:pt x="938017" y="130736"/>
                    </a:lnTo>
                    <a:lnTo>
                      <a:pt x="945975" y="130736"/>
                    </a:lnTo>
                    <a:lnTo>
                      <a:pt x="945975" y="178559"/>
                    </a:lnTo>
                    <a:lnTo>
                      <a:pt x="938740" y="178559"/>
                    </a:lnTo>
                    <a:lnTo>
                      <a:pt x="938740" y="140865"/>
                    </a:lnTo>
                    <a:cubicBezTo>
                      <a:pt x="937382" y="143590"/>
                      <a:pt x="935810" y="146203"/>
                      <a:pt x="934037" y="148679"/>
                    </a:cubicBezTo>
                    <a:close/>
                    <a:moveTo>
                      <a:pt x="900250" y="8971"/>
                    </a:moveTo>
                    <a:cubicBezTo>
                      <a:pt x="904018" y="14186"/>
                      <a:pt x="911300" y="15359"/>
                      <a:pt x="916514" y="11591"/>
                    </a:cubicBezTo>
                    <a:cubicBezTo>
                      <a:pt x="917522" y="10864"/>
                      <a:pt x="918406" y="9979"/>
                      <a:pt x="919133" y="8971"/>
                    </a:cubicBezTo>
                    <a:lnTo>
                      <a:pt x="923402" y="12516"/>
                    </a:lnTo>
                    <a:cubicBezTo>
                      <a:pt x="917452" y="20088"/>
                      <a:pt x="906491" y="21403"/>
                      <a:pt x="898918" y="15454"/>
                    </a:cubicBezTo>
                    <a:cubicBezTo>
                      <a:pt x="897826" y="14595"/>
                      <a:pt x="896839" y="13609"/>
                      <a:pt x="895981" y="12516"/>
                    </a:cubicBezTo>
                    <a:close/>
                    <a:moveTo>
                      <a:pt x="897573" y="72422"/>
                    </a:moveTo>
                    <a:lnTo>
                      <a:pt x="889615" y="72422"/>
                    </a:lnTo>
                    <a:lnTo>
                      <a:pt x="889615" y="24382"/>
                    </a:lnTo>
                    <a:lnTo>
                      <a:pt x="896850" y="24382"/>
                    </a:lnTo>
                    <a:lnTo>
                      <a:pt x="896850" y="62366"/>
                    </a:lnTo>
                    <a:cubicBezTo>
                      <a:pt x="898356" y="59439"/>
                      <a:pt x="900047" y="56611"/>
                      <a:pt x="901914" y="53901"/>
                    </a:cubicBezTo>
                    <a:lnTo>
                      <a:pt x="921955" y="24382"/>
                    </a:lnTo>
                    <a:lnTo>
                      <a:pt x="929913" y="24382"/>
                    </a:lnTo>
                    <a:lnTo>
                      <a:pt x="929913" y="72277"/>
                    </a:lnTo>
                    <a:lnTo>
                      <a:pt x="922678" y="72277"/>
                    </a:lnTo>
                    <a:lnTo>
                      <a:pt x="922678" y="34294"/>
                    </a:lnTo>
                    <a:cubicBezTo>
                      <a:pt x="921241" y="37220"/>
                      <a:pt x="919571" y="40026"/>
                      <a:pt x="917687" y="42686"/>
                    </a:cubicBezTo>
                    <a:close/>
                    <a:moveTo>
                      <a:pt x="841936" y="72422"/>
                    </a:moveTo>
                    <a:lnTo>
                      <a:pt x="834050" y="72422"/>
                    </a:lnTo>
                    <a:lnTo>
                      <a:pt x="834050" y="24382"/>
                    </a:lnTo>
                    <a:lnTo>
                      <a:pt x="841285" y="24382"/>
                    </a:lnTo>
                    <a:lnTo>
                      <a:pt x="841285" y="62366"/>
                    </a:lnTo>
                    <a:cubicBezTo>
                      <a:pt x="842738" y="59425"/>
                      <a:pt x="844407" y="56595"/>
                      <a:pt x="846277" y="53901"/>
                    </a:cubicBezTo>
                    <a:lnTo>
                      <a:pt x="866390" y="24382"/>
                    </a:lnTo>
                    <a:lnTo>
                      <a:pt x="874349" y="24382"/>
                    </a:lnTo>
                    <a:lnTo>
                      <a:pt x="874349" y="72277"/>
                    </a:lnTo>
                    <a:lnTo>
                      <a:pt x="867114" y="72277"/>
                    </a:lnTo>
                    <a:lnTo>
                      <a:pt x="867114" y="34294"/>
                    </a:lnTo>
                    <a:cubicBezTo>
                      <a:pt x="865676" y="37220"/>
                      <a:pt x="864007" y="40026"/>
                      <a:pt x="862122" y="42686"/>
                    </a:cubicBezTo>
                    <a:close/>
                    <a:moveTo>
                      <a:pt x="175305" y="178559"/>
                    </a:moveTo>
                    <a:lnTo>
                      <a:pt x="167345" y="178559"/>
                    </a:lnTo>
                    <a:lnTo>
                      <a:pt x="167345" y="130736"/>
                    </a:lnTo>
                    <a:lnTo>
                      <a:pt x="174580" y="130736"/>
                    </a:lnTo>
                    <a:lnTo>
                      <a:pt x="174580" y="168648"/>
                    </a:lnTo>
                    <a:cubicBezTo>
                      <a:pt x="176034" y="165730"/>
                      <a:pt x="177702" y="162925"/>
                      <a:pt x="179572" y="160255"/>
                    </a:cubicBezTo>
                    <a:lnTo>
                      <a:pt x="199759" y="130736"/>
                    </a:lnTo>
                    <a:lnTo>
                      <a:pt x="207645" y="130736"/>
                    </a:lnTo>
                    <a:lnTo>
                      <a:pt x="207645" y="178559"/>
                    </a:lnTo>
                    <a:lnTo>
                      <a:pt x="200410" y="178559"/>
                    </a:lnTo>
                    <a:lnTo>
                      <a:pt x="200410" y="140648"/>
                    </a:lnTo>
                    <a:cubicBezTo>
                      <a:pt x="198956" y="143566"/>
                      <a:pt x="197288" y="146371"/>
                      <a:pt x="195418" y="149041"/>
                    </a:cubicBezTo>
                    <a:close/>
                    <a:moveTo>
                      <a:pt x="454430" y="284842"/>
                    </a:moveTo>
                    <a:lnTo>
                      <a:pt x="446544" y="284842"/>
                    </a:lnTo>
                    <a:lnTo>
                      <a:pt x="446544" y="236946"/>
                    </a:lnTo>
                    <a:lnTo>
                      <a:pt x="453779" y="236946"/>
                    </a:lnTo>
                    <a:lnTo>
                      <a:pt x="453779" y="274930"/>
                    </a:lnTo>
                    <a:cubicBezTo>
                      <a:pt x="455232" y="271989"/>
                      <a:pt x="456901" y="269159"/>
                      <a:pt x="458771" y="266465"/>
                    </a:cubicBezTo>
                    <a:lnTo>
                      <a:pt x="478884" y="236946"/>
                    </a:lnTo>
                    <a:lnTo>
                      <a:pt x="486843" y="236946"/>
                    </a:lnTo>
                    <a:lnTo>
                      <a:pt x="486843" y="284842"/>
                    </a:lnTo>
                    <a:lnTo>
                      <a:pt x="479608" y="284842"/>
                    </a:lnTo>
                    <a:lnTo>
                      <a:pt x="479608" y="246858"/>
                    </a:lnTo>
                    <a:cubicBezTo>
                      <a:pt x="478154" y="249775"/>
                      <a:pt x="476486" y="252580"/>
                      <a:pt x="474616" y="255250"/>
                    </a:cubicBezTo>
                    <a:close/>
                    <a:moveTo>
                      <a:pt x="166912" y="279415"/>
                    </a:moveTo>
                    <a:lnTo>
                      <a:pt x="166912" y="306546"/>
                    </a:lnTo>
                    <a:lnTo>
                      <a:pt x="159242" y="306546"/>
                    </a:lnTo>
                    <a:lnTo>
                      <a:pt x="159242" y="236657"/>
                    </a:lnTo>
                    <a:lnTo>
                      <a:pt x="166477" y="236657"/>
                    </a:lnTo>
                    <a:lnTo>
                      <a:pt x="167201" y="242806"/>
                    </a:lnTo>
                    <a:cubicBezTo>
                      <a:pt x="171382" y="237810"/>
                      <a:pt x="177704" y="235119"/>
                      <a:pt x="184203" y="235571"/>
                    </a:cubicBezTo>
                    <a:cubicBezTo>
                      <a:pt x="198673" y="236078"/>
                      <a:pt x="203882" y="247798"/>
                      <a:pt x="203520" y="260604"/>
                    </a:cubicBezTo>
                    <a:cubicBezTo>
                      <a:pt x="203159" y="273410"/>
                      <a:pt x="196285" y="285420"/>
                      <a:pt x="181815" y="285420"/>
                    </a:cubicBezTo>
                    <a:cubicBezTo>
                      <a:pt x="176155" y="285934"/>
                      <a:pt x="170598" y="283668"/>
                      <a:pt x="166911" y="279343"/>
                    </a:cubicBezTo>
                    <a:close/>
                    <a:moveTo>
                      <a:pt x="166912" y="261545"/>
                    </a:moveTo>
                    <a:cubicBezTo>
                      <a:pt x="166912" y="270661"/>
                      <a:pt x="169661" y="279488"/>
                      <a:pt x="180803" y="279488"/>
                    </a:cubicBezTo>
                    <a:cubicBezTo>
                      <a:pt x="191944" y="279488"/>
                      <a:pt x="195273" y="270154"/>
                      <a:pt x="195273" y="261039"/>
                    </a:cubicBezTo>
                    <a:cubicBezTo>
                      <a:pt x="195273" y="251922"/>
                      <a:pt x="192451" y="242300"/>
                      <a:pt x="181671" y="242300"/>
                    </a:cubicBezTo>
                    <a:cubicBezTo>
                      <a:pt x="170890" y="242300"/>
                      <a:pt x="166622" y="251705"/>
                      <a:pt x="166622" y="261473"/>
                    </a:cubicBezTo>
                    <a:close/>
                    <a:moveTo>
                      <a:pt x="1069549" y="173278"/>
                    </a:moveTo>
                    <a:lnTo>
                      <a:pt x="1069549" y="200699"/>
                    </a:lnTo>
                    <a:lnTo>
                      <a:pt x="1061880" y="200699"/>
                    </a:lnTo>
                    <a:lnTo>
                      <a:pt x="1061880" y="130736"/>
                    </a:lnTo>
                    <a:lnTo>
                      <a:pt x="1069115" y="130736"/>
                    </a:lnTo>
                    <a:lnTo>
                      <a:pt x="1069838" y="136813"/>
                    </a:lnTo>
                    <a:cubicBezTo>
                      <a:pt x="1074012" y="131807"/>
                      <a:pt x="1080339" y="129114"/>
                      <a:pt x="1086840" y="129578"/>
                    </a:cubicBezTo>
                    <a:cubicBezTo>
                      <a:pt x="1101311" y="130013"/>
                      <a:pt x="1106520" y="141806"/>
                      <a:pt x="1106158" y="154539"/>
                    </a:cubicBezTo>
                    <a:cubicBezTo>
                      <a:pt x="1105796" y="167273"/>
                      <a:pt x="1098923" y="179428"/>
                      <a:pt x="1084453" y="179428"/>
                    </a:cubicBezTo>
                    <a:cubicBezTo>
                      <a:pt x="1078867" y="179693"/>
                      <a:pt x="1073489" y="177273"/>
                      <a:pt x="1069983" y="172916"/>
                    </a:cubicBezTo>
                    <a:moveTo>
                      <a:pt x="1069983" y="155046"/>
                    </a:moveTo>
                    <a:cubicBezTo>
                      <a:pt x="1069983" y="164090"/>
                      <a:pt x="1072732" y="172988"/>
                      <a:pt x="1083874" y="172988"/>
                    </a:cubicBezTo>
                    <a:cubicBezTo>
                      <a:pt x="1095016" y="172988"/>
                      <a:pt x="1098344" y="163655"/>
                      <a:pt x="1098778" y="154467"/>
                    </a:cubicBezTo>
                    <a:cubicBezTo>
                      <a:pt x="1099212" y="145279"/>
                      <a:pt x="1095885" y="135728"/>
                      <a:pt x="1085104" y="135728"/>
                    </a:cubicBezTo>
                    <a:cubicBezTo>
                      <a:pt x="1074324" y="135728"/>
                      <a:pt x="1069983" y="145206"/>
                      <a:pt x="1069983" y="155046"/>
                    </a:cubicBezTo>
                    <a:moveTo>
                      <a:pt x="660700" y="66706"/>
                    </a:moveTo>
                    <a:lnTo>
                      <a:pt x="660700" y="94127"/>
                    </a:lnTo>
                    <a:lnTo>
                      <a:pt x="653030" y="94127"/>
                    </a:lnTo>
                    <a:lnTo>
                      <a:pt x="653030" y="24382"/>
                    </a:lnTo>
                    <a:lnTo>
                      <a:pt x="660265" y="24382"/>
                    </a:lnTo>
                    <a:lnTo>
                      <a:pt x="660989" y="30531"/>
                    </a:lnTo>
                    <a:cubicBezTo>
                      <a:pt x="665170" y="25535"/>
                      <a:pt x="671492" y="22845"/>
                      <a:pt x="677991" y="23296"/>
                    </a:cubicBezTo>
                    <a:cubicBezTo>
                      <a:pt x="692461" y="23731"/>
                      <a:pt x="697670" y="35524"/>
                      <a:pt x="697308" y="48330"/>
                    </a:cubicBezTo>
                    <a:cubicBezTo>
                      <a:pt x="696947" y="61136"/>
                      <a:pt x="690073" y="73146"/>
                      <a:pt x="675603" y="73146"/>
                    </a:cubicBezTo>
                    <a:cubicBezTo>
                      <a:pt x="670017" y="73411"/>
                      <a:pt x="664640" y="70991"/>
                      <a:pt x="661133" y="66634"/>
                    </a:cubicBezTo>
                    <a:moveTo>
                      <a:pt x="661133" y="48764"/>
                    </a:moveTo>
                    <a:cubicBezTo>
                      <a:pt x="661133" y="57880"/>
                      <a:pt x="663810" y="66706"/>
                      <a:pt x="675025" y="66706"/>
                    </a:cubicBezTo>
                    <a:cubicBezTo>
                      <a:pt x="686239" y="66706"/>
                      <a:pt x="689495" y="57373"/>
                      <a:pt x="689495" y="48257"/>
                    </a:cubicBezTo>
                    <a:cubicBezTo>
                      <a:pt x="689495" y="39141"/>
                      <a:pt x="686673" y="29519"/>
                      <a:pt x="675893" y="29519"/>
                    </a:cubicBezTo>
                    <a:cubicBezTo>
                      <a:pt x="665113" y="29519"/>
                      <a:pt x="659397" y="39358"/>
                      <a:pt x="659397" y="49125"/>
                    </a:cubicBezTo>
                    <a:close/>
                    <a:moveTo>
                      <a:pt x="503266" y="66634"/>
                    </a:moveTo>
                    <a:lnTo>
                      <a:pt x="503266" y="94055"/>
                    </a:lnTo>
                    <a:lnTo>
                      <a:pt x="495597" y="94055"/>
                    </a:lnTo>
                    <a:lnTo>
                      <a:pt x="495597" y="24382"/>
                    </a:lnTo>
                    <a:lnTo>
                      <a:pt x="502832" y="24382"/>
                    </a:lnTo>
                    <a:lnTo>
                      <a:pt x="503484" y="30531"/>
                    </a:lnTo>
                    <a:cubicBezTo>
                      <a:pt x="507702" y="25542"/>
                      <a:pt x="514040" y="22857"/>
                      <a:pt x="520558" y="23296"/>
                    </a:cubicBezTo>
                    <a:cubicBezTo>
                      <a:pt x="535028" y="23731"/>
                      <a:pt x="540165" y="35524"/>
                      <a:pt x="539875" y="48330"/>
                    </a:cubicBezTo>
                    <a:cubicBezTo>
                      <a:pt x="539586" y="61136"/>
                      <a:pt x="532640" y="73146"/>
                      <a:pt x="518170" y="73146"/>
                    </a:cubicBezTo>
                    <a:cubicBezTo>
                      <a:pt x="511921" y="74234"/>
                      <a:pt x="505569" y="71886"/>
                      <a:pt x="501529" y="66996"/>
                    </a:cubicBezTo>
                    <a:close/>
                    <a:moveTo>
                      <a:pt x="503266" y="48764"/>
                    </a:moveTo>
                    <a:cubicBezTo>
                      <a:pt x="503266" y="57880"/>
                      <a:pt x="505943" y="66706"/>
                      <a:pt x="517158" y="66706"/>
                    </a:cubicBezTo>
                    <a:cubicBezTo>
                      <a:pt x="528372" y="66706"/>
                      <a:pt x="531628" y="57373"/>
                      <a:pt x="531628" y="48257"/>
                    </a:cubicBezTo>
                    <a:cubicBezTo>
                      <a:pt x="531628" y="39141"/>
                      <a:pt x="528734" y="29519"/>
                      <a:pt x="517954" y="29519"/>
                    </a:cubicBezTo>
                    <a:cubicBezTo>
                      <a:pt x="507173" y="29519"/>
                      <a:pt x="502904" y="38997"/>
                      <a:pt x="502904" y="48764"/>
                    </a:cubicBezTo>
                    <a:moveTo>
                      <a:pt x="240926" y="261039"/>
                    </a:moveTo>
                    <a:lnTo>
                      <a:pt x="240926" y="264945"/>
                    </a:lnTo>
                    <a:cubicBezTo>
                      <a:pt x="241325" y="272247"/>
                      <a:pt x="235730" y="278489"/>
                      <a:pt x="228429" y="278889"/>
                    </a:cubicBezTo>
                    <a:cubicBezTo>
                      <a:pt x="228181" y="278903"/>
                      <a:pt x="227933" y="278909"/>
                      <a:pt x="227685" y="278909"/>
                    </a:cubicBezTo>
                    <a:cubicBezTo>
                      <a:pt x="223285" y="279469"/>
                      <a:pt x="219264" y="276356"/>
                      <a:pt x="218704" y="271956"/>
                    </a:cubicBezTo>
                    <a:cubicBezTo>
                      <a:pt x="218668" y="271671"/>
                      <a:pt x="218646" y="271383"/>
                      <a:pt x="218641" y="271095"/>
                    </a:cubicBezTo>
                    <a:cubicBezTo>
                      <a:pt x="216616" y="260026"/>
                      <a:pt x="227396" y="261039"/>
                      <a:pt x="239334" y="261400"/>
                    </a:cubicBezTo>
                    <a:close/>
                    <a:moveTo>
                      <a:pt x="214229" y="237959"/>
                    </a:moveTo>
                    <a:lnTo>
                      <a:pt x="214229" y="245194"/>
                    </a:lnTo>
                    <a:cubicBezTo>
                      <a:pt x="219098" y="243139"/>
                      <a:pt x="224358" y="242176"/>
                      <a:pt x="229639" y="242372"/>
                    </a:cubicBezTo>
                    <a:cubicBezTo>
                      <a:pt x="235572" y="242372"/>
                      <a:pt x="240636" y="244832"/>
                      <a:pt x="240636" y="252791"/>
                    </a:cubicBezTo>
                    <a:lnTo>
                      <a:pt x="240636" y="255033"/>
                    </a:lnTo>
                    <a:cubicBezTo>
                      <a:pt x="223055" y="253876"/>
                      <a:pt x="210104" y="255467"/>
                      <a:pt x="210466" y="270733"/>
                    </a:cubicBezTo>
                    <a:cubicBezTo>
                      <a:pt x="210450" y="278725"/>
                      <a:pt x="216915" y="285217"/>
                      <a:pt x="224906" y="285234"/>
                    </a:cubicBezTo>
                    <a:cubicBezTo>
                      <a:pt x="225230" y="285235"/>
                      <a:pt x="225554" y="285224"/>
                      <a:pt x="225877" y="285203"/>
                    </a:cubicBezTo>
                    <a:cubicBezTo>
                      <a:pt x="231605" y="285269"/>
                      <a:pt x="237086" y="282871"/>
                      <a:pt x="240926" y="278620"/>
                    </a:cubicBezTo>
                    <a:lnTo>
                      <a:pt x="242011" y="284263"/>
                    </a:lnTo>
                    <a:lnTo>
                      <a:pt x="248305" y="284263"/>
                    </a:lnTo>
                    <a:lnTo>
                      <a:pt x="248305" y="253007"/>
                    </a:lnTo>
                    <a:cubicBezTo>
                      <a:pt x="248305" y="239984"/>
                      <a:pt x="240202" y="236005"/>
                      <a:pt x="230290" y="235571"/>
                    </a:cubicBezTo>
                    <a:cubicBezTo>
                      <a:pt x="224749" y="235335"/>
                      <a:pt x="219212" y="236095"/>
                      <a:pt x="213939" y="237814"/>
                    </a:cubicBezTo>
                    <a:close/>
                    <a:moveTo>
                      <a:pt x="91234" y="48691"/>
                    </a:moveTo>
                    <a:lnTo>
                      <a:pt x="91234" y="53322"/>
                    </a:lnTo>
                    <a:cubicBezTo>
                      <a:pt x="91674" y="60581"/>
                      <a:pt x="86146" y="66822"/>
                      <a:pt x="78886" y="67261"/>
                    </a:cubicBezTo>
                    <a:cubicBezTo>
                      <a:pt x="78589" y="67280"/>
                      <a:pt x="78291" y="67288"/>
                      <a:pt x="77993" y="67285"/>
                    </a:cubicBezTo>
                    <a:cubicBezTo>
                      <a:pt x="73593" y="67846"/>
                      <a:pt x="69572" y="64733"/>
                      <a:pt x="69012" y="60333"/>
                    </a:cubicBezTo>
                    <a:cubicBezTo>
                      <a:pt x="68976" y="60047"/>
                      <a:pt x="68955" y="59759"/>
                      <a:pt x="68950" y="59471"/>
                    </a:cubicBezTo>
                    <a:cubicBezTo>
                      <a:pt x="66924" y="47678"/>
                      <a:pt x="77921" y="48691"/>
                      <a:pt x="89931" y="49053"/>
                    </a:cubicBezTo>
                    <a:close/>
                    <a:moveTo>
                      <a:pt x="64536" y="25612"/>
                    </a:moveTo>
                    <a:lnTo>
                      <a:pt x="64536" y="32847"/>
                    </a:lnTo>
                    <a:cubicBezTo>
                      <a:pt x="69405" y="30792"/>
                      <a:pt x="74666" y="29828"/>
                      <a:pt x="79947" y="30025"/>
                    </a:cubicBezTo>
                    <a:cubicBezTo>
                      <a:pt x="85879" y="30025"/>
                      <a:pt x="90944" y="32485"/>
                      <a:pt x="90944" y="40443"/>
                    </a:cubicBezTo>
                    <a:lnTo>
                      <a:pt x="90944" y="42687"/>
                    </a:lnTo>
                    <a:cubicBezTo>
                      <a:pt x="73363" y="41529"/>
                      <a:pt x="60413" y="43121"/>
                      <a:pt x="60774" y="58386"/>
                    </a:cubicBezTo>
                    <a:cubicBezTo>
                      <a:pt x="60757" y="66378"/>
                      <a:pt x="67222" y="72870"/>
                      <a:pt x="75213" y="72887"/>
                    </a:cubicBezTo>
                    <a:cubicBezTo>
                      <a:pt x="75537" y="72888"/>
                      <a:pt x="75861" y="72877"/>
                      <a:pt x="76185" y="72856"/>
                    </a:cubicBezTo>
                    <a:cubicBezTo>
                      <a:pt x="81917" y="72941"/>
                      <a:pt x="87405" y="70540"/>
                      <a:pt x="91233" y="66273"/>
                    </a:cubicBezTo>
                    <a:lnTo>
                      <a:pt x="92319" y="71916"/>
                    </a:lnTo>
                    <a:lnTo>
                      <a:pt x="98613" y="71916"/>
                    </a:lnTo>
                    <a:lnTo>
                      <a:pt x="98613" y="40661"/>
                    </a:lnTo>
                    <a:cubicBezTo>
                      <a:pt x="98613" y="27638"/>
                      <a:pt x="90510" y="23659"/>
                      <a:pt x="80598" y="23224"/>
                    </a:cubicBezTo>
                    <a:cubicBezTo>
                      <a:pt x="75057" y="22989"/>
                      <a:pt x="69519" y="23748"/>
                      <a:pt x="64247" y="25467"/>
                    </a:cubicBezTo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B2D325A9-EFDA-4CA2-A9E9-CB02949D03F9}"/>
                  </a:ext>
                </a:extLst>
              </p:cNvPr>
              <p:cNvSpPr/>
              <p:nvPr/>
            </p:nvSpPr>
            <p:spPr>
              <a:xfrm>
                <a:off x="9547097" y="6126677"/>
                <a:ext cx="39720" cy="47895"/>
              </a:xfrm>
              <a:custGeom>
                <a:avLst/>
                <a:gdLst>
                  <a:gd name="connsiteX0" fmla="*/ 39720 w 39720"/>
                  <a:gd name="connsiteY0" fmla="*/ 47896 h 47895"/>
                  <a:gd name="connsiteX1" fmla="*/ 32051 w 39720"/>
                  <a:gd name="connsiteY1" fmla="*/ 47896 h 47895"/>
                  <a:gd name="connsiteX2" fmla="*/ 32051 w 39720"/>
                  <a:gd name="connsiteY2" fmla="*/ 7597 h 47895"/>
                  <a:gd name="connsiteX3" fmla="*/ 7669 w 39720"/>
                  <a:gd name="connsiteY3" fmla="*/ 7597 h 47895"/>
                  <a:gd name="connsiteX4" fmla="*/ 7669 w 39720"/>
                  <a:gd name="connsiteY4" fmla="*/ 47896 h 47895"/>
                  <a:gd name="connsiteX5" fmla="*/ 0 w 39720"/>
                  <a:gd name="connsiteY5" fmla="*/ 47896 h 47895"/>
                  <a:gd name="connsiteX6" fmla="*/ 0 w 39720"/>
                  <a:gd name="connsiteY6" fmla="*/ 0 h 47895"/>
                  <a:gd name="connsiteX7" fmla="*/ 39720 w 39720"/>
                  <a:gd name="connsiteY7" fmla="*/ 0 h 47895"/>
                  <a:gd name="connsiteX8" fmla="*/ 39720 w 39720"/>
                  <a:gd name="connsiteY8" fmla="*/ 47896 h 4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20" h="47895">
                    <a:moveTo>
                      <a:pt x="39720" y="47896"/>
                    </a:moveTo>
                    <a:lnTo>
                      <a:pt x="32051" y="47896"/>
                    </a:lnTo>
                    <a:lnTo>
                      <a:pt x="32051" y="7597"/>
                    </a:lnTo>
                    <a:lnTo>
                      <a:pt x="7669" y="7597"/>
                    </a:lnTo>
                    <a:lnTo>
                      <a:pt x="7669" y="47896"/>
                    </a:lnTo>
                    <a:lnTo>
                      <a:pt x="0" y="47896"/>
                    </a:lnTo>
                    <a:lnTo>
                      <a:pt x="0" y="0"/>
                    </a:lnTo>
                    <a:lnTo>
                      <a:pt x="39720" y="0"/>
                    </a:lnTo>
                    <a:lnTo>
                      <a:pt x="39720" y="47896"/>
                    </a:lnTo>
                    <a:close/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7C4025A4-946A-43CC-B3EB-DF6C7C12D73F}"/>
                  </a:ext>
                </a:extLst>
              </p:cNvPr>
              <p:cNvSpPr/>
              <p:nvPr/>
            </p:nvSpPr>
            <p:spPr>
              <a:xfrm>
                <a:off x="10338750" y="6126677"/>
                <a:ext cx="44640" cy="70686"/>
              </a:xfrm>
              <a:custGeom>
                <a:avLst/>
                <a:gdLst>
                  <a:gd name="connsiteX0" fmla="*/ 44640 w 44640"/>
                  <a:gd name="connsiteY0" fmla="*/ 0 h 70686"/>
                  <a:gd name="connsiteX1" fmla="*/ 23586 w 44640"/>
                  <a:gd name="connsiteY1" fmla="*/ 57880 h 70686"/>
                  <a:gd name="connsiteX2" fmla="*/ 8610 w 44640"/>
                  <a:gd name="connsiteY2" fmla="*/ 70614 h 70686"/>
                  <a:gd name="connsiteX3" fmla="*/ 1954 w 44640"/>
                  <a:gd name="connsiteY3" fmla="*/ 69818 h 70686"/>
                  <a:gd name="connsiteX4" fmla="*/ 1954 w 44640"/>
                  <a:gd name="connsiteY4" fmla="*/ 62582 h 70686"/>
                  <a:gd name="connsiteX5" fmla="*/ 9189 w 44640"/>
                  <a:gd name="connsiteY5" fmla="*/ 63523 h 70686"/>
                  <a:gd name="connsiteX6" fmla="*/ 16930 w 44640"/>
                  <a:gd name="connsiteY6" fmla="*/ 55709 h 70686"/>
                  <a:gd name="connsiteX7" fmla="*/ 19607 w 44640"/>
                  <a:gd name="connsiteY7" fmla="*/ 48474 h 70686"/>
                  <a:gd name="connsiteX8" fmla="*/ 0 w 44640"/>
                  <a:gd name="connsiteY8" fmla="*/ 434 h 70686"/>
                  <a:gd name="connsiteX9" fmla="*/ 8320 w 44640"/>
                  <a:gd name="connsiteY9" fmla="*/ 434 h 70686"/>
                  <a:gd name="connsiteX10" fmla="*/ 23224 w 44640"/>
                  <a:gd name="connsiteY10" fmla="*/ 38635 h 70686"/>
                  <a:gd name="connsiteX11" fmla="*/ 36898 w 44640"/>
                  <a:gd name="connsiteY11" fmla="*/ 434 h 7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640" h="70686">
                    <a:moveTo>
                      <a:pt x="44640" y="0"/>
                    </a:moveTo>
                    <a:lnTo>
                      <a:pt x="23586" y="57880"/>
                    </a:lnTo>
                    <a:cubicBezTo>
                      <a:pt x="21882" y="64922"/>
                      <a:pt x="15834" y="70064"/>
                      <a:pt x="8610" y="70614"/>
                    </a:cubicBezTo>
                    <a:cubicBezTo>
                      <a:pt x="6360" y="70830"/>
                      <a:pt x="4089" y="70559"/>
                      <a:pt x="1954" y="69818"/>
                    </a:cubicBezTo>
                    <a:lnTo>
                      <a:pt x="1954" y="62582"/>
                    </a:lnTo>
                    <a:cubicBezTo>
                      <a:pt x="4260" y="63452"/>
                      <a:pt x="6737" y="63774"/>
                      <a:pt x="9189" y="63523"/>
                    </a:cubicBezTo>
                    <a:cubicBezTo>
                      <a:pt x="13095" y="63016"/>
                      <a:pt x="15338" y="60123"/>
                      <a:pt x="16930" y="55709"/>
                    </a:cubicBezTo>
                    <a:lnTo>
                      <a:pt x="19607" y="48474"/>
                    </a:lnTo>
                    <a:lnTo>
                      <a:pt x="0" y="434"/>
                    </a:lnTo>
                    <a:lnTo>
                      <a:pt x="8320" y="434"/>
                    </a:lnTo>
                    <a:lnTo>
                      <a:pt x="23224" y="38635"/>
                    </a:lnTo>
                    <a:lnTo>
                      <a:pt x="36898" y="434"/>
                    </a:lnTo>
                    <a:close/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7D4BC032-DCBC-4DBF-A9C6-A29D711646C6}"/>
                  </a:ext>
                </a:extLst>
              </p:cNvPr>
              <p:cNvSpPr/>
              <p:nvPr/>
            </p:nvSpPr>
            <p:spPr>
              <a:xfrm>
                <a:off x="8955129" y="5799014"/>
                <a:ext cx="490172" cy="498119"/>
              </a:xfrm>
              <a:custGeom>
                <a:avLst/>
                <a:gdLst>
                  <a:gd name="connsiteX0" fmla="*/ 245051 w 490172"/>
                  <a:gd name="connsiteY0" fmla="*/ 62 h 498119"/>
                  <a:gd name="connsiteX1" fmla="*/ 92248 w 490172"/>
                  <a:gd name="connsiteY1" fmla="*/ 6791 h 498119"/>
                  <a:gd name="connsiteX2" fmla="*/ 7815 w 490172"/>
                  <a:gd name="connsiteY2" fmla="*/ 95419 h 498119"/>
                  <a:gd name="connsiteX3" fmla="*/ 2 w 490172"/>
                  <a:gd name="connsiteY3" fmla="*/ 249090 h 498119"/>
                  <a:gd name="connsiteX4" fmla="*/ 7815 w 490172"/>
                  <a:gd name="connsiteY4" fmla="*/ 402906 h 498119"/>
                  <a:gd name="connsiteX5" fmla="*/ 92248 w 490172"/>
                  <a:gd name="connsiteY5" fmla="*/ 491391 h 498119"/>
                  <a:gd name="connsiteX6" fmla="*/ 245051 w 490172"/>
                  <a:gd name="connsiteY6" fmla="*/ 498119 h 498119"/>
                  <a:gd name="connsiteX7" fmla="*/ 397854 w 490172"/>
                  <a:gd name="connsiteY7" fmla="*/ 491391 h 498119"/>
                  <a:gd name="connsiteX8" fmla="*/ 482286 w 490172"/>
                  <a:gd name="connsiteY8" fmla="*/ 402906 h 498119"/>
                  <a:gd name="connsiteX9" fmla="*/ 490172 w 490172"/>
                  <a:gd name="connsiteY9" fmla="*/ 249090 h 498119"/>
                  <a:gd name="connsiteX10" fmla="*/ 482286 w 490172"/>
                  <a:gd name="connsiteY10" fmla="*/ 95419 h 498119"/>
                  <a:gd name="connsiteX11" fmla="*/ 397854 w 490172"/>
                  <a:gd name="connsiteY11" fmla="*/ 6791 h 498119"/>
                  <a:gd name="connsiteX12" fmla="*/ 245051 w 490172"/>
                  <a:gd name="connsiteY12" fmla="*/ 62 h 498119"/>
                  <a:gd name="connsiteX13" fmla="*/ 417171 w 490172"/>
                  <a:gd name="connsiteY13" fmla="*/ 56351 h 498119"/>
                  <a:gd name="connsiteX14" fmla="*/ 442710 w 490172"/>
                  <a:gd name="connsiteY14" fmla="*/ 120018 h 498119"/>
                  <a:gd name="connsiteX15" fmla="*/ 371373 w 490172"/>
                  <a:gd name="connsiteY15" fmla="*/ 153227 h 498119"/>
                  <a:gd name="connsiteX16" fmla="*/ 371373 w 490172"/>
                  <a:gd name="connsiteY16" fmla="*/ 349874 h 498119"/>
                  <a:gd name="connsiteX17" fmla="*/ 444519 w 490172"/>
                  <a:gd name="connsiteY17" fmla="*/ 349874 h 498119"/>
                  <a:gd name="connsiteX18" fmla="*/ 434824 w 490172"/>
                  <a:gd name="connsiteY18" fmla="*/ 413180 h 498119"/>
                  <a:gd name="connsiteX19" fmla="*/ 300977 w 490172"/>
                  <a:gd name="connsiteY19" fmla="*/ 413180 h 498119"/>
                  <a:gd name="connsiteX20" fmla="*/ 300977 w 490172"/>
                  <a:gd name="connsiteY20" fmla="*/ 156121 h 498119"/>
                  <a:gd name="connsiteX21" fmla="*/ 207718 w 490172"/>
                  <a:gd name="connsiteY21" fmla="*/ 156121 h 498119"/>
                  <a:gd name="connsiteX22" fmla="*/ 207718 w 490172"/>
                  <a:gd name="connsiteY22" fmla="*/ 309430 h 498119"/>
                  <a:gd name="connsiteX23" fmla="*/ 108744 w 490172"/>
                  <a:gd name="connsiteY23" fmla="*/ 424756 h 498119"/>
                  <a:gd name="connsiteX24" fmla="*/ 58533 w 490172"/>
                  <a:gd name="connsiteY24" fmla="*/ 418173 h 498119"/>
                  <a:gd name="connsiteX25" fmla="*/ 46739 w 490172"/>
                  <a:gd name="connsiteY25" fmla="*/ 340975 h 498119"/>
                  <a:gd name="connsiteX26" fmla="*/ 137828 w 490172"/>
                  <a:gd name="connsiteY26" fmla="*/ 309430 h 498119"/>
                  <a:gd name="connsiteX27" fmla="*/ 137828 w 490172"/>
                  <a:gd name="connsiteY27" fmla="*/ 165960 h 498119"/>
                  <a:gd name="connsiteX28" fmla="*/ 41820 w 490172"/>
                  <a:gd name="connsiteY28" fmla="*/ 237659 h 498119"/>
                  <a:gd name="connsiteX29" fmla="*/ 45726 w 490172"/>
                  <a:gd name="connsiteY29" fmla="*/ 149248 h 498119"/>
                  <a:gd name="connsiteX30" fmla="*/ 212131 w 490172"/>
                  <a:gd name="connsiteY30" fmla="*/ 88546 h 498119"/>
                  <a:gd name="connsiteX31" fmla="*/ 333317 w 490172"/>
                  <a:gd name="connsiteY31" fmla="*/ 88546 h 498119"/>
                  <a:gd name="connsiteX32" fmla="*/ 417170 w 490172"/>
                  <a:gd name="connsiteY32" fmla="*/ 56350 h 49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0172" h="498119">
                    <a:moveTo>
                      <a:pt x="245051" y="62"/>
                    </a:moveTo>
                    <a:cubicBezTo>
                      <a:pt x="202581" y="62"/>
                      <a:pt x="132763" y="1871"/>
                      <a:pt x="92248" y="6791"/>
                    </a:cubicBezTo>
                    <a:cubicBezTo>
                      <a:pt x="36177" y="13519"/>
                      <a:pt x="13892" y="42532"/>
                      <a:pt x="7815" y="95419"/>
                    </a:cubicBezTo>
                    <a:cubicBezTo>
                      <a:pt x="2535" y="146472"/>
                      <a:pt x="-73" y="197765"/>
                      <a:pt x="2" y="249090"/>
                    </a:cubicBezTo>
                    <a:cubicBezTo>
                      <a:pt x="2" y="303715"/>
                      <a:pt x="1015" y="362680"/>
                      <a:pt x="7815" y="402906"/>
                    </a:cubicBezTo>
                    <a:cubicBezTo>
                      <a:pt x="16714" y="455360"/>
                      <a:pt x="41458" y="483215"/>
                      <a:pt x="92248" y="491391"/>
                    </a:cubicBezTo>
                    <a:cubicBezTo>
                      <a:pt x="132474" y="497829"/>
                      <a:pt x="206705" y="498119"/>
                      <a:pt x="245051" y="498119"/>
                    </a:cubicBezTo>
                    <a:cubicBezTo>
                      <a:pt x="283396" y="498119"/>
                      <a:pt x="357627" y="498119"/>
                      <a:pt x="397854" y="491391"/>
                    </a:cubicBezTo>
                    <a:cubicBezTo>
                      <a:pt x="448499" y="483215"/>
                      <a:pt x="472880" y="455650"/>
                      <a:pt x="482286" y="402906"/>
                    </a:cubicBezTo>
                    <a:cubicBezTo>
                      <a:pt x="489521" y="362680"/>
                      <a:pt x="490172" y="301255"/>
                      <a:pt x="490172" y="249090"/>
                    </a:cubicBezTo>
                    <a:cubicBezTo>
                      <a:pt x="490172" y="196926"/>
                      <a:pt x="485542" y="127688"/>
                      <a:pt x="482286" y="95419"/>
                    </a:cubicBezTo>
                    <a:cubicBezTo>
                      <a:pt x="476788" y="40795"/>
                      <a:pt x="453346" y="14098"/>
                      <a:pt x="397854" y="6791"/>
                    </a:cubicBezTo>
                    <a:cubicBezTo>
                      <a:pt x="347075" y="1833"/>
                      <a:pt x="296068" y="-413"/>
                      <a:pt x="245051" y="62"/>
                    </a:cubicBezTo>
                    <a:close/>
                    <a:moveTo>
                      <a:pt x="417171" y="56351"/>
                    </a:moveTo>
                    <a:cubicBezTo>
                      <a:pt x="428168" y="60981"/>
                      <a:pt x="447051" y="89125"/>
                      <a:pt x="442710" y="120018"/>
                    </a:cubicBezTo>
                    <a:cubicBezTo>
                      <a:pt x="422124" y="136945"/>
                      <a:pt x="397579" y="148371"/>
                      <a:pt x="371373" y="153227"/>
                    </a:cubicBezTo>
                    <a:lnTo>
                      <a:pt x="371373" y="349874"/>
                    </a:lnTo>
                    <a:lnTo>
                      <a:pt x="444519" y="349874"/>
                    </a:lnTo>
                    <a:cubicBezTo>
                      <a:pt x="444519" y="380044"/>
                      <a:pt x="439888" y="404353"/>
                      <a:pt x="434824" y="413180"/>
                    </a:cubicBezTo>
                    <a:lnTo>
                      <a:pt x="300977" y="413180"/>
                    </a:lnTo>
                    <a:lnTo>
                      <a:pt x="300977" y="156121"/>
                    </a:lnTo>
                    <a:lnTo>
                      <a:pt x="207718" y="156121"/>
                    </a:lnTo>
                    <a:lnTo>
                      <a:pt x="207718" y="309430"/>
                    </a:lnTo>
                    <a:cubicBezTo>
                      <a:pt x="207718" y="386628"/>
                      <a:pt x="164308" y="424756"/>
                      <a:pt x="108744" y="424756"/>
                    </a:cubicBezTo>
                    <a:cubicBezTo>
                      <a:pt x="91787" y="424825"/>
                      <a:pt x="74899" y="422611"/>
                      <a:pt x="58533" y="418173"/>
                    </a:cubicBezTo>
                    <a:cubicBezTo>
                      <a:pt x="51297" y="408116"/>
                      <a:pt x="47535" y="378163"/>
                      <a:pt x="46739" y="340975"/>
                    </a:cubicBezTo>
                    <a:cubicBezTo>
                      <a:pt x="83638" y="358990"/>
                      <a:pt x="133559" y="367238"/>
                      <a:pt x="137828" y="309430"/>
                    </a:cubicBezTo>
                    <a:lnTo>
                      <a:pt x="137828" y="165960"/>
                    </a:lnTo>
                    <a:cubicBezTo>
                      <a:pt x="81684" y="172182"/>
                      <a:pt x="60992" y="211469"/>
                      <a:pt x="41820" y="237659"/>
                    </a:cubicBezTo>
                    <a:cubicBezTo>
                      <a:pt x="41820" y="202353"/>
                      <a:pt x="44062" y="170736"/>
                      <a:pt x="45726" y="149248"/>
                    </a:cubicBezTo>
                    <a:cubicBezTo>
                      <a:pt x="84217" y="108008"/>
                      <a:pt x="127120" y="88546"/>
                      <a:pt x="212131" y="88546"/>
                    </a:cubicBezTo>
                    <a:lnTo>
                      <a:pt x="333317" y="88546"/>
                    </a:lnTo>
                    <a:cubicBezTo>
                      <a:pt x="364122" y="87694"/>
                      <a:pt x="393711" y="76333"/>
                      <a:pt x="417170" y="56350"/>
                    </a:cubicBezTo>
                    <a:close/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55536A9-A395-4484-BF46-6AFDDF83DEFD}"/>
                </a:ext>
              </a:extLst>
            </p:cNvPr>
            <p:cNvSpPr/>
            <p:nvPr userDrawn="1"/>
          </p:nvSpPr>
          <p:spPr>
            <a:xfrm>
              <a:off x="7247469" y="5615022"/>
              <a:ext cx="1505495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5641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288B9-EFD7-4039-AA59-1A94C17A2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1998" cy="685662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091398-B4AB-4349-A1C4-73FBD343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167007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8777E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A0676E0-81C2-4546-97EA-5971E270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436"/>
            <a:ext cx="8167005" cy="4718957"/>
          </a:xfrm>
          <a:custGeom>
            <a:avLst/>
            <a:gdLst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7005 w 8167005"/>
              <a:gd name="connsiteY2" fmla="*/ 4718957 h 4718957"/>
              <a:gd name="connsiteX3" fmla="*/ 0 w 8167005"/>
              <a:gd name="connsiteY3" fmla="*/ 4718957 h 4718957"/>
              <a:gd name="connsiteX4" fmla="*/ 0 w 8167005"/>
              <a:gd name="connsiteY4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7005 w 8167005"/>
              <a:gd name="connsiteY2" fmla="*/ 4718957 h 4718957"/>
              <a:gd name="connsiteX3" fmla="*/ 5266267 w 8167005"/>
              <a:gd name="connsiteY3" fmla="*/ 4707164 h 4718957"/>
              <a:gd name="connsiteX4" fmla="*/ 0 w 8167005"/>
              <a:gd name="connsiteY4" fmla="*/ 4718957 h 4718957"/>
              <a:gd name="connsiteX5" fmla="*/ 0 w 8167005"/>
              <a:gd name="connsiteY5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244297 h 4718957"/>
              <a:gd name="connsiteX3" fmla="*/ 8167005 w 8167005"/>
              <a:gd name="connsiteY3" fmla="*/ 4718957 h 4718957"/>
              <a:gd name="connsiteX4" fmla="*/ 5266267 w 8167005"/>
              <a:gd name="connsiteY4" fmla="*/ 4707164 h 4718957"/>
              <a:gd name="connsiteX5" fmla="*/ 0 w 8167005"/>
              <a:gd name="connsiteY5" fmla="*/ 4718957 h 4718957"/>
              <a:gd name="connsiteX6" fmla="*/ 0 w 8167005"/>
              <a:gd name="connsiteY6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8167005 w 8167005"/>
              <a:gd name="connsiteY3" fmla="*/ 4718957 h 4718957"/>
              <a:gd name="connsiteX4" fmla="*/ 5266267 w 8167005"/>
              <a:gd name="connsiteY4" fmla="*/ 4707164 h 4718957"/>
              <a:gd name="connsiteX5" fmla="*/ 0 w 8167005"/>
              <a:gd name="connsiteY5" fmla="*/ 4718957 h 4718957"/>
              <a:gd name="connsiteX6" fmla="*/ 0 w 8167005"/>
              <a:gd name="connsiteY6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8167005 w 8167005"/>
              <a:gd name="connsiteY3" fmla="*/ 4718957 h 4718957"/>
              <a:gd name="connsiteX4" fmla="*/ 5901267 w 8167005"/>
              <a:gd name="connsiteY4" fmla="*/ 4707164 h 4718957"/>
              <a:gd name="connsiteX5" fmla="*/ 0 w 8167005"/>
              <a:gd name="connsiteY5" fmla="*/ 4718957 h 4718957"/>
              <a:gd name="connsiteX6" fmla="*/ 0 w 8167005"/>
              <a:gd name="connsiteY6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6414405 w 8167005"/>
              <a:gd name="connsiteY3" fmla="*/ 3372757 h 4718957"/>
              <a:gd name="connsiteX4" fmla="*/ 5901267 w 8167005"/>
              <a:gd name="connsiteY4" fmla="*/ 4707164 h 4718957"/>
              <a:gd name="connsiteX5" fmla="*/ 0 w 8167005"/>
              <a:gd name="connsiteY5" fmla="*/ 4718957 h 4718957"/>
              <a:gd name="connsiteX6" fmla="*/ 0 w 8167005"/>
              <a:gd name="connsiteY6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6414405 w 8167005"/>
              <a:gd name="connsiteY3" fmla="*/ 3372757 h 4718957"/>
              <a:gd name="connsiteX4" fmla="*/ 5901267 w 8167005"/>
              <a:gd name="connsiteY4" fmla="*/ 4707164 h 4718957"/>
              <a:gd name="connsiteX5" fmla="*/ 0 w 8167005"/>
              <a:gd name="connsiteY5" fmla="*/ 4718957 h 4718957"/>
              <a:gd name="connsiteX6" fmla="*/ 0 w 8167005"/>
              <a:gd name="connsiteY6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6490605 w 8167005"/>
              <a:gd name="connsiteY3" fmla="*/ 3194957 h 4718957"/>
              <a:gd name="connsiteX4" fmla="*/ 5901267 w 8167005"/>
              <a:gd name="connsiteY4" fmla="*/ 4707164 h 4718957"/>
              <a:gd name="connsiteX5" fmla="*/ 0 w 8167005"/>
              <a:gd name="connsiteY5" fmla="*/ 4718957 h 4718957"/>
              <a:gd name="connsiteX6" fmla="*/ 0 w 8167005"/>
              <a:gd name="connsiteY6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6643005 w 8167005"/>
              <a:gd name="connsiteY3" fmla="*/ 2940957 h 4718957"/>
              <a:gd name="connsiteX4" fmla="*/ 5901267 w 8167005"/>
              <a:gd name="connsiteY4" fmla="*/ 4707164 h 4718957"/>
              <a:gd name="connsiteX5" fmla="*/ 0 w 8167005"/>
              <a:gd name="connsiteY5" fmla="*/ 4718957 h 4718957"/>
              <a:gd name="connsiteX6" fmla="*/ 0 w 8167005"/>
              <a:gd name="connsiteY6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6643005 w 8167005"/>
              <a:gd name="connsiteY4" fmla="*/ 2940957 h 4718957"/>
              <a:gd name="connsiteX5" fmla="*/ 5901267 w 8167005"/>
              <a:gd name="connsiteY5" fmla="*/ 4707164 h 4718957"/>
              <a:gd name="connsiteX6" fmla="*/ 0 w 8167005"/>
              <a:gd name="connsiteY6" fmla="*/ 4718957 h 4718957"/>
              <a:gd name="connsiteX7" fmla="*/ 0 w 8167005"/>
              <a:gd name="connsiteY7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6736139 w 8167005"/>
              <a:gd name="connsiteY4" fmla="*/ 3034091 h 4718957"/>
              <a:gd name="connsiteX5" fmla="*/ 5901267 w 8167005"/>
              <a:gd name="connsiteY5" fmla="*/ 4707164 h 4718957"/>
              <a:gd name="connsiteX6" fmla="*/ 0 w 8167005"/>
              <a:gd name="connsiteY6" fmla="*/ 4718957 h 4718957"/>
              <a:gd name="connsiteX7" fmla="*/ 0 w 8167005"/>
              <a:gd name="connsiteY7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6736139 w 8167005"/>
              <a:gd name="connsiteY4" fmla="*/ 3034091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6736139 w 8167005"/>
              <a:gd name="connsiteY4" fmla="*/ 3034091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6888539 w 8167005"/>
              <a:gd name="connsiteY4" fmla="*/ 2763157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6888539 w 8167005"/>
              <a:gd name="connsiteY4" fmla="*/ 2763157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7100205 w 8167005"/>
              <a:gd name="connsiteY4" fmla="*/ 2543024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7100205 w 8167005"/>
              <a:gd name="connsiteY4" fmla="*/ 2543024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7100205 w 8167005"/>
              <a:gd name="connsiteY4" fmla="*/ 2543024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7100205 w 8167005"/>
              <a:gd name="connsiteY4" fmla="*/ 2543024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  <a:gd name="connsiteX0" fmla="*/ 0 w 8167005"/>
              <a:gd name="connsiteY0" fmla="*/ 0 h 4718957"/>
              <a:gd name="connsiteX1" fmla="*/ 8167005 w 8167005"/>
              <a:gd name="connsiteY1" fmla="*/ 0 h 4718957"/>
              <a:gd name="connsiteX2" fmla="*/ 8161867 w 8167005"/>
              <a:gd name="connsiteY2" fmla="*/ 1667630 h 4718957"/>
              <a:gd name="connsiteX3" fmla="*/ 7874000 w 8167005"/>
              <a:gd name="connsiteY3" fmla="*/ 1896231 h 4718957"/>
              <a:gd name="connsiteX4" fmla="*/ 7100205 w 8167005"/>
              <a:gd name="connsiteY4" fmla="*/ 2543024 h 4718957"/>
              <a:gd name="connsiteX5" fmla="*/ 6206067 w 8167005"/>
              <a:gd name="connsiteY5" fmla="*/ 3843564 h 4718957"/>
              <a:gd name="connsiteX6" fmla="*/ 5901267 w 8167005"/>
              <a:gd name="connsiteY6" fmla="*/ 4707164 h 4718957"/>
              <a:gd name="connsiteX7" fmla="*/ 0 w 8167005"/>
              <a:gd name="connsiteY7" fmla="*/ 4718957 h 4718957"/>
              <a:gd name="connsiteX8" fmla="*/ 0 w 8167005"/>
              <a:gd name="connsiteY8" fmla="*/ 0 h 471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7005" h="4718957">
                <a:moveTo>
                  <a:pt x="0" y="0"/>
                </a:moveTo>
                <a:lnTo>
                  <a:pt x="8167005" y="0"/>
                </a:lnTo>
                <a:cubicBezTo>
                  <a:pt x="8165292" y="953810"/>
                  <a:pt x="8163580" y="713820"/>
                  <a:pt x="8161867" y="1667630"/>
                </a:cubicBezTo>
                <a:cubicBezTo>
                  <a:pt x="7877377" y="1887713"/>
                  <a:pt x="8127144" y="1684010"/>
                  <a:pt x="7874000" y="1896231"/>
                </a:cubicBezTo>
                <a:cubicBezTo>
                  <a:pt x="7620856" y="2108452"/>
                  <a:pt x="7488260" y="2145091"/>
                  <a:pt x="7100205" y="2543024"/>
                </a:cubicBezTo>
                <a:cubicBezTo>
                  <a:pt x="6813447" y="2908805"/>
                  <a:pt x="6696025" y="2978250"/>
                  <a:pt x="6206067" y="3843564"/>
                </a:cubicBezTo>
                <a:lnTo>
                  <a:pt x="5901267" y="4707164"/>
                </a:lnTo>
                <a:lnTo>
                  <a:pt x="0" y="471895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Bebas Neue Book" panose="00000500000000000000" pitchFamily="2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Bebas Neue Book" panose="000005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5359C47-FD72-43D3-B1F0-E0B6D91F16E8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8999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288B9-EFD7-4039-AA59-1A94C17A2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8" cy="685765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091398-B4AB-4349-A1C4-73FBD343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167007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8777E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A0676E0-81C2-4546-97EA-5971E270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06" y="1363437"/>
            <a:ext cx="10222593" cy="1481363"/>
          </a:xfrm>
          <a:custGeom>
            <a:avLst/>
            <a:gdLst>
              <a:gd name="connsiteX0" fmla="*/ 0 w 11074400"/>
              <a:gd name="connsiteY0" fmla="*/ 0 h 1464430"/>
              <a:gd name="connsiteX1" fmla="*/ 11074400 w 11074400"/>
              <a:gd name="connsiteY1" fmla="*/ 0 h 1464430"/>
              <a:gd name="connsiteX2" fmla="*/ 11074400 w 11074400"/>
              <a:gd name="connsiteY2" fmla="*/ 1464430 h 1464430"/>
              <a:gd name="connsiteX3" fmla="*/ 0 w 11074400"/>
              <a:gd name="connsiteY3" fmla="*/ 1464430 h 1464430"/>
              <a:gd name="connsiteX4" fmla="*/ 0 w 11074400"/>
              <a:gd name="connsiteY4" fmla="*/ 0 h 1464430"/>
              <a:gd name="connsiteX0" fmla="*/ 0 w 11074400"/>
              <a:gd name="connsiteY0" fmla="*/ 0 h 1464430"/>
              <a:gd name="connsiteX1" fmla="*/ 11074400 w 11074400"/>
              <a:gd name="connsiteY1" fmla="*/ 0 h 1464430"/>
              <a:gd name="connsiteX2" fmla="*/ 11074400 w 11074400"/>
              <a:gd name="connsiteY2" fmla="*/ 1464430 h 1464430"/>
              <a:gd name="connsiteX3" fmla="*/ 0 w 11074400"/>
              <a:gd name="connsiteY3" fmla="*/ 1464430 h 1464430"/>
              <a:gd name="connsiteX4" fmla="*/ 0 w 11074400"/>
              <a:gd name="connsiteY4" fmla="*/ 0 h 1464430"/>
              <a:gd name="connsiteX0" fmla="*/ 0 w 11074400"/>
              <a:gd name="connsiteY0" fmla="*/ 0 h 1464430"/>
              <a:gd name="connsiteX1" fmla="*/ 11074400 w 11074400"/>
              <a:gd name="connsiteY1" fmla="*/ 0 h 1464430"/>
              <a:gd name="connsiteX2" fmla="*/ 11074400 w 11074400"/>
              <a:gd name="connsiteY2" fmla="*/ 1464430 h 1464430"/>
              <a:gd name="connsiteX3" fmla="*/ 2023533 w 11074400"/>
              <a:gd name="connsiteY3" fmla="*/ 1455963 h 1464430"/>
              <a:gd name="connsiteX4" fmla="*/ 0 w 11074400"/>
              <a:gd name="connsiteY4" fmla="*/ 1464430 h 1464430"/>
              <a:gd name="connsiteX5" fmla="*/ 0 w 11074400"/>
              <a:gd name="connsiteY5" fmla="*/ 0 h 1464430"/>
              <a:gd name="connsiteX0" fmla="*/ 0 w 11074400"/>
              <a:gd name="connsiteY0" fmla="*/ 0 h 1464430"/>
              <a:gd name="connsiteX1" fmla="*/ 11074400 w 11074400"/>
              <a:gd name="connsiteY1" fmla="*/ 0 h 1464430"/>
              <a:gd name="connsiteX2" fmla="*/ 11074400 w 11074400"/>
              <a:gd name="connsiteY2" fmla="*/ 1464430 h 1464430"/>
              <a:gd name="connsiteX3" fmla="*/ 2023533 w 11074400"/>
              <a:gd name="connsiteY3" fmla="*/ 1455963 h 1464430"/>
              <a:gd name="connsiteX4" fmla="*/ 0 w 11074400"/>
              <a:gd name="connsiteY4" fmla="*/ 1464430 h 1464430"/>
              <a:gd name="connsiteX5" fmla="*/ 0 w 11074400"/>
              <a:gd name="connsiteY5" fmla="*/ 0 h 1464430"/>
              <a:gd name="connsiteX0" fmla="*/ 0 w 11074400"/>
              <a:gd name="connsiteY0" fmla="*/ 0 h 1464430"/>
              <a:gd name="connsiteX1" fmla="*/ 11074400 w 11074400"/>
              <a:gd name="connsiteY1" fmla="*/ 0 h 1464430"/>
              <a:gd name="connsiteX2" fmla="*/ 11074400 w 11074400"/>
              <a:gd name="connsiteY2" fmla="*/ 1464430 h 1464430"/>
              <a:gd name="connsiteX3" fmla="*/ 2023533 w 11074400"/>
              <a:gd name="connsiteY3" fmla="*/ 1455963 h 1464430"/>
              <a:gd name="connsiteX4" fmla="*/ 0 w 11074400"/>
              <a:gd name="connsiteY4" fmla="*/ 905630 h 1464430"/>
              <a:gd name="connsiteX5" fmla="*/ 0 w 11074400"/>
              <a:gd name="connsiteY5" fmla="*/ 0 h 1464430"/>
              <a:gd name="connsiteX0" fmla="*/ 0 w 11074400"/>
              <a:gd name="connsiteY0" fmla="*/ 0 h 1464430"/>
              <a:gd name="connsiteX1" fmla="*/ 11074400 w 11074400"/>
              <a:gd name="connsiteY1" fmla="*/ 0 h 1464430"/>
              <a:gd name="connsiteX2" fmla="*/ 11074400 w 11074400"/>
              <a:gd name="connsiteY2" fmla="*/ 1464430 h 1464430"/>
              <a:gd name="connsiteX3" fmla="*/ 2023533 w 11074400"/>
              <a:gd name="connsiteY3" fmla="*/ 1455963 h 1464430"/>
              <a:gd name="connsiteX4" fmla="*/ 0 w 11074400"/>
              <a:gd name="connsiteY4" fmla="*/ 905630 h 1464430"/>
              <a:gd name="connsiteX5" fmla="*/ 0 w 11074400"/>
              <a:gd name="connsiteY5" fmla="*/ 0 h 1464430"/>
              <a:gd name="connsiteX0" fmla="*/ 0 w 11074400"/>
              <a:gd name="connsiteY0" fmla="*/ 0 h 1481363"/>
              <a:gd name="connsiteX1" fmla="*/ 11074400 w 11074400"/>
              <a:gd name="connsiteY1" fmla="*/ 0 h 1481363"/>
              <a:gd name="connsiteX2" fmla="*/ 11074400 w 11074400"/>
              <a:gd name="connsiteY2" fmla="*/ 1464430 h 1481363"/>
              <a:gd name="connsiteX3" fmla="*/ 2006600 w 11074400"/>
              <a:gd name="connsiteY3" fmla="*/ 1481363 h 1481363"/>
              <a:gd name="connsiteX4" fmla="*/ 0 w 11074400"/>
              <a:gd name="connsiteY4" fmla="*/ 905630 h 1481363"/>
              <a:gd name="connsiteX5" fmla="*/ 0 w 11074400"/>
              <a:gd name="connsiteY5" fmla="*/ 0 h 1481363"/>
              <a:gd name="connsiteX0" fmla="*/ 0 w 11074400"/>
              <a:gd name="connsiteY0" fmla="*/ 0 h 1481363"/>
              <a:gd name="connsiteX1" fmla="*/ 11074400 w 11074400"/>
              <a:gd name="connsiteY1" fmla="*/ 0 h 1481363"/>
              <a:gd name="connsiteX2" fmla="*/ 11074400 w 11074400"/>
              <a:gd name="connsiteY2" fmla="*/ 1464430 h 1481363"/>
              <a:gd name="connsiteX3" fmla="*/ 2006600 w 11074400"/>
              <a:gd name="connsiteY3" fmla="*/ 1481363 h 1481363"/>
              <a:gd name="connsiteX4" fmla="*/ 0 w 11074400"/>
              <a:gd name="connsiteY4" fmla="*/ 905630 h 1481363"/>
              <a:gd name="connsiteX5" fmla="*/ 0 w 11074400"/>
              <a:gd name="connsiteY5" fmla="*/ 0 h 148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400" h="1481363">
                <a:moveTo>
                  <a:pt x="0" y="0"/>
                </a:moveTo>
                <a:lnTo>
                  <a:pt x="11074400" y="0"/>
                </a:lnTo>
                <a:lnTo>
                  <a:pt x="11074400" y="1464430"/>
                </a:lnTo>
                <a:lnTo>
                  <a:pt x="2006600" y="1481363"/>
                </a:lnTo>
                <a:cubicBezTo>
                  <a:pt x="1171223" y="1018519"/>
                  <a:pt x="395111" y="894342"/>
                  <a:pt x="0" y="90563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Bebas Neue Book" panose="000005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CB1A907-3AA5-4401-A37A-48AC344EA1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82092" y="2982990"/>
            <a:ext cx="8230507" cy="1786164"/>
          </a:xfrm>
          <a:custGeom>
            <a:avLst/>
            <a:gdLst>
              <a:gd name="connsiteX0" fmla="*/ 0 w 8830733"/>
              <a:gd name="connsiteY0" fmla="*/ 0 h 1786164"/>
              <a:gd name="connsiteX1" fmla="*/ 8830733 w 8830733"/>
              <a:gd name="connsiteY1" fmla="*/ 0 h 1786164"/>
              <a:gd name="connsiteX2" fmla="*/ 8830733 w 8830733"/>
              <a:gd name="connsiteY2" fmla="*/ 1786164 h 1786164"/>
              <a:gd name="connsiteX3" fmla="*/ 0 w 8830733"/>
              <a:gd name="connsiteY3" fmla="*/ 1786164 h 1786164"/>
              <a:gd name="connsiteX4" fmla="*/ 0 w 8830733"/>
              <a:gd name="connsiteY4" fmla="*/ 0 h 1786164"/>
              <a:gd name="connsiteX0" fmla="*/ 0 w 8830733"/>
              <a:gd name="connsiteY0" fmla="*/ 0 h 1786164"/>
              <a:gd name="connsiteX1" fmla="*/ 8830733 w 8830733"/>
              <a:gd name="connsiteY1" fmla="*/ 0 h 1786164"/>
              <a:gd name="connsiteX2" fmla="*/ 8830733 w 8830733"/>
              <a:gd name="connsiteY2" fmla="*/ 1786164 h 1786164"/>
              <a:gd name="connsiteX3" fmla="*/ 1811866 w 8830733"/>
              <a:gd name="connsiteY3" fmla="*/ 1786164 h 1786164"/>
              <a:gd name="connsiteX4" fmla="*/ 0 w 8830733"/>
              <a:gd name="connsiteY4" fmla="*/ 0 h 1786164"/>
              <a:gd name="connsiteX0" fmla="*/ 0 w 8830733"/>
              <a:gd name="connsiteY0" fmla="*/ 0 h 1786164"/>
              <a:gd name="connsiteX1" fmla="*/ 8830733 w 8830733"/>
              <a:gd name="connsiteY1" fmla="*/ 0 h 1786164"/>
              <a:gd name="connsiteX2" fmla="*/ 8830733 w 8830733"/>
              <a:gd name="connsiteY2" fmla="*/ 1786164 h 1786164"/>
              <a:gd name="connsiteX3" fmla="*/ 1811866 w 8830733"/>
              <a:gd name="connsiteY3" fmla="*/ 1786164 h 1786164"/>
              <a:gd name="connsiteX4" fmla="*/ 0 w 8830733"/>
              <a:gd name="connsiteY4" fmla="*/ 0 h 1786164"/>
              <a:gd name="connsiteX0" fmla="*/ 0 w 8830733"/>
              <a:gd name="connsiteY0" fmla="*/ 0 h 1786164"/>
              <a:gd name="connsiteX1" fmla="*/ 8830733 w 8830733"/>
              <a:gd name="connsiteY1" fmla="*/ 0 h 1786164"/>
              <a:gd name="connsiteX2" fmla="*/ 8830733 w 8830733"/>
              <a:gd name="connsiteY2" fmla="*/ 1786164 h 1786164"/>
              <a:gd name="connsiteX3" fmla="*/ 1811866 w 8830733"/>
              <a:gd name="connsiteY3" fmla="*/ 1786164 h 1786164"/>
              <a:gd name="connsiteX4" fmla="*/ 0 w 8830733"/>
              <a:gd name="connsiteY4" fmla="*/ 0 h 1786164"/>
              <a:gd name="connsiteX0" fmla="*/ 0 w 8830733"/>
              <a:gd name="connsiteY0" fmla="*/ 0 h 1786164"/>
              <a:gd name="connsiteX1" fmla="*/ 8830733 w 8830733"/>
              <a:gd name="connsiteY1" fmla="*/ 0 h 1786164"/>
              <a:gd name="connsiteX2" fmla="*/ 8830733 w 8830733"/>
              <a:gd name="connsiteY2" fmla="*/ 1786164 h 1786164"/>
              <a:gd name="connsiteX3" fmla="*/ 1811866 w 8830733"/>
              <a:gd name="connsiteY3" fmla="*/ 1786164 h 1786164"/>
              <a:gd name="connsiteX4" fmla="*/ 0 w 8830733"/>
              <a:gd name="connsiteY4" fmla="*/ 0 h 17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0733" h="1786164">
                <a:moveTo>
                  <a:pt x="0" y="0"/>
                </a:moveTo>
                <a:lnTo>
                  <a:pt x="8830733" y="0"/>
                </a:lnTo>
                <a:lnTo>
                  <a:pt x="8830733" y="1786164"/>
                </a:lnTo>
                <a:lnTo>
                  <a:pt x="1811866" y="1786164"/>
                </a:lnTo>
                <a:cubicBezTo>
                  <a:pt x="666044" y="115510"/>
                  <a:pt x="19755" y="155122"/>
                  <a:pt x="0" y="0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F289647-74DB-4857-A74E-BF1B4360955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04757" y="4920408"/>
            <a:ext cx="6507843" cy="1786164"/>
          </a:xfrm>
          <a:custGeom>
            <a:avLst/>
            <a:gdLst>
              <a:gd name="connsiteX0" fmla="*/ 0 w 6942667"/>
              <a:gd name="connsiteY0" fmla="*/ 0 h 1786164"/>
              <a:gd name="connsiteX1" fmla="*/ 6942667 w 6942667"/>
              <a:gd name="connsiteY1" fmla="*/ 0 h 1786164"/>
              <a:gd name="connsiteX2" fmla="*/ 6942667 w 6942667"/>
              <a:gd name="connsiteY2" fmla="*/ 1786164 h 1786164"/>
              <a:gd name="connsiteX3" fmla="*/ 0 w 6942667"/>
              <a:gd name="connsiteY3" fmla="*/ 1786164 h 1786164"/>
              <a:gd name="connsiteX4" fmla="*/ 0 w 6942667"/>
              <a:gd name="connsiteY4" fmla="*/ 0 h 1786164"/>
              <a:gd name="connsiteX0" fmla="*/ 0 w 6942667"/>
              <a:gd name="connsiteY0" fmla="*/ 0 h 1786164"/>
              <a:gd name="connsiteX1" fmla="*/ 6942667 w 6942667"/>
              <a:gd name="connsiteY1" fmla="*/ 0 h 1786164"/>
              <a:gd name="connsiteX2" fmla="*/ 6942667 w 6942667"/>
              <a:gd name="connsiteY2" fmla="*/ 1786164 h 1786164"/>
              <a:gd name="connsiteX3" fmla="*/ 592666 w 6942667"/>
              <a:gd name="connsiteY3" fmla="*/ 1786164 h 1786164"/>
              <a:gd name="connsiteX4" fmla="*/ 0 w 6942667"/>
              <a:gd name="connsiteY4" fmla="*/ 0 h 1786164"/>
              <a:gd name="connsiteX0" fmla="*/ 0 w 6942667"/>
              <a:gd name="connsiteY0" fmla="*/ 0 h 1786164"/>
              <a:gd name="connsiteX1" fmla="*/ 6942667 w 6942667"/>
              <a:gd name="connsiteY1" fmla="*/ 0 h 1786164"/>
              <a:gd name="connsiteX2" fmla="*/ 6942667 w 6942667"/>
              <a:gd name="connsiteY2" fmla="*/ 1786164 h 1786164"/>
              <a:gd name="connsiteX3" fmla="*/ 592666 w 6942667"/>
              <a:gd name="connsiteY3" fmla="*/ 1786164 h 1786164"/>
              <a:gd name="connsiteX4" fmla="*/ 0 w 6942667"/>
              <a:gd name="connsiteY4" fmla="*/ 0 h 1786164"/>
              <a:gd name="connsiteX0" fmla="*/ 0 w 6942667"/>
              <a:gd name="connsiteY0" fmla="*/ 0 h 1786164"/>
              <a:gd name="connsiteX1" fmla="*/ 6942667 w 6942667"/>
              <a:gd name="connsiteY1" fmla="*/ 0 h 1786164"/>
              <a:gd name="connsiteX2" fmla="*/ 6942667 w 6942667"/>
              <a:gd name="connsiteY2" fmla="*/ 1786164 h 1786164"/>
              <a:gd name="connsiteX3" fmla="*/ 592666 w 6942667"/>
              <a:gd name="connsiteY3" fmla="*/ 1786164 h 1786164"/>
              <a:gd name="connsiteX4" fmla="*/ 0 w 6942667"/>
              <a:gd name="connsiteY4" fmla="*/ 0 h 1786164"/>
              <a:gd name="connsiteX0" fmla="*/ 0 w 6942667"/>
              <a:gd name="connsiteY0" fmla="*/ 0 h 1786164"/>
              <a:gd name="connsiteX1" fmla="*/ 6942667 w 6942667"/>
              <a:gd name="connsiteY1" fmla="*/ 0 h 1786164"/>
              <a:gd name="connsiteX2" fmla="*/ 6942667 w 6942667"/>
              <a:gd name="connsiteY2" fmla="*/ 1786164 h 1786164"/>
              <a:gd name="connsiteX3" fmla="*/ 626533 w 6942667"/>
              <a:gd name="connsiteY3" fmla="*/ 1786164 h 1786164"/>
              <a:gd name="connsiteX4" fmla="*/ 0 w 6942667"/>
              <a:gd name="connsiteY4" fmla="*/ 0 h 17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67" h="1786164">
                <a:moveTo>
                  <a:pt x="0" y="0"/>
                </a:moveTo>
                <a:lnTo>
                  <a:pt x="6942667" y="0"/>
                </a:lnTo>
                <a:lnTo>
                  <a:pt x="6942667" y="1786164"/>
                </a:lnTo>
                <a:lnTo>
                  <a:pt x="626533" y="1786164"/>
                </a:lnTo>
                <a:cubicBezTo>
                  <a:pt x="488245" y="606576"/>
                  <a:pt x="70555" y="231321"/>
                  <a:pt x="0" y="0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D6690CD-0F11-45AC-BAD0-35C04369B79A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6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76733-B512-49BD-89E0-F175DF758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F297D3-FEDF-459E-9A42-4027E2DE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3733F-DF8E-45FA-9835-BC918AD90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B42A7B-ED5A-49EF-A14A-ECB6FB6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843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451627AE-E5E9-4CBB-B91D-E2BEA1A80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364899"/>
            <a:ext cx="5181600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4400" kern="1200" dirty="0" smtClean="0">
                <a:solidFill>
                  <a:srgbClr val="28777E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82389DBC-8109-4EDC-A349-79D1F17ADAD2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9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5FD8AF-E498-468E-80C4-6E37935C6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1999" cy="68566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F297D3-FEDF-459E-9A42-4027E2DE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7071" y="1825625"/>
            <a:ext cx="387473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3733F-DF8E-45FA-9835-BC918AD90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38468" y="1825625"/>
            <a:ext cx="3874728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B42A7B-ED5A-49EF-A14A-ECB6FB6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071" y="365125"/>
            <a:ext cx="3874730" cy="843189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A50BAB4-324A-4803-BFCB-5128796FD9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202" y="1825625"/>
            <a:ext cx="388620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3CE20805-D1AC-4006-8DED-250B4611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5672" y="364899"/>
            <a:ext cx="3874730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rgbClr val="28777E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0DED5542-FA3D-43B2-BB90-891E778CC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467" y="364899"/>
            <a:ext cx="3874728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chemeClr val="bg1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6015ACA-C2B1-4F66-8FD4-E285D3156CD5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0C5D59-6665-4C9C-92F3-B6FA5C560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1E670-3BD2-4804-A848-DA5B5056B3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8007" y="1041399"/>
            <a:ext cx="6035041" cy="238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6000">
                <a:solidFill>
                  <a:srgbClr val="28777E"/>
                </a:solidFill>
                <a:latin typeface="Bebas Neue Bold" panose="00000500000000000000" pitchFamily="2" charset="0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Благодарю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BEFD05-2356-40D0-9273-495379B98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8008" y="3572597"/>
            <a:ext cx="2876203" cy="1805738"/>
          </a:xfrm>
          <a:prstGeom prst="rect">
            <a:avLst/>
          </a:prstGeom>
          <a:effectLst/>
        </p:spPr>
        <p:txBody>
          <a:bodyPr numCol="1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Bebas Neue Bold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Иванов Иван Иванович</a:t>
            </a:r>
          </a:p>
          <a:p>
            <a:r>
              <a:rPr lang="ru-RU" dirty="0"/>
              <a:t>3132001/00000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9F539DA-2DA8-4178-A284-07697956686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314305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AB5DA8D-CC3F-4B5D-A2BF-3872BD50B6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4950" y="3568700"/>
            <a:ext cx="3017838" cy="18049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Bebas Neue Bold" panose="00000500000000000000" pitchFamily="2" charset="0"/>
              </a:defRPr>
            </a:lvl1pPr>
          </a:lstStyle>
          <a:p>
            <a:pPr lvl="0"/>
            <a:r>
              <a:rPr lang="ru-RU" dirty="0"/>
              <a:t>Контактные данные:</a:t>
            </a:r>
            <a:br>
              <a:rPr lang="ru-RU" dirty="0"/>
            </a:br>
            <a:r>
              <a:rPr lang="ru-RU" dirty="0"/>
              <a:t>+7 (987) 654-32-10</a:t>
            </a:r>
          </a:p>
          <a:p>
            <a:pPr lvl="0"/>
            <a:r>
              <a:rPr lang="en-US" dirty="0"/>
              <a:t>email@edu.spbstu.ru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2434F-C8AB-4DB0-8494-BBF4BD8E083B}"/>
              </a:ext>
            </a:extLst>
          </p:cNvPr>
          <p:cNvSpPr txBox="1"/>
          <p:nvPr userDrawn="1"/>
        </p:nvSpPr>
        <p:spPr>
          <a:xfrm>
            <a:off x="4838007" y="5737001"/>
            <a:ext cx="210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Санкт-Петербург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BD302CA-E387-470F-8748-35A2D599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007" y="6039831"/>
            <a:ext cx="2105889" cy="29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Bebas Neue Bold" panose="020B0606020202050201" pitchFamily="34" charset="-52"/>
              </a:defRPr>
            </a:lvl1pPr>
          </a:lstStyle>
          <a:p>
            <a:pPr lvl="0"/>
            <a:r>
              <a:rPr lang="ru-RU" dirty="0"/>
              <a:t>Впиши год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0321E578-E53C-414E-8059-4729BA5AAC34}"/>
              </a:ext>
            </a:extLst>
          </p:cNvPr>
          <p:cNvSpPr/>
          <p:nvPr/>
        </p:nvSpPr>
        <p:spPr>
          <a:xfrm>
            <a:off x="8051263" y="6024085"/>
            <a:ext cx="7234" cy="7234"/>
          </a:xfrm>
          <a:custGeom>
            <a:avLst/>
            <a:gdLst>
              <a:gd name="connsiteX0" fmla="*/ 0 w 7234"/>
              <a:gd name="connsiteY0" fmla="*/ 0 h 7234"/>
              <a:gd name="connsiteX1" fmla="*/ 0 w 7234"/>
              <a:gd name="connsiteY1" fmla="*/ 0 h 7234"/>
              <a:gd name="connsiteX2" fmla="*/ 0 w 7234"/>
              <a:gd name="connsiteY2" fmla="*/ 0 h 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4" h="7234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D1D1B"/>
          </a:solidFill>
          <a:ln w="721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F99AFC5-AD48-4F42-B7F1-265BBB876DAC}"/>
              </a:ext>
            </a:extLst>
          </p:cNvPr>
          <p:cNvGrpSpPr/>
          <p:nvPr userDrawn="1"/>
        </p:nvGrpSpPr>
        <p:grpSpPr>
          <a:xfrm>
            <a:off x="7503937" y="5737001"/>
            <a:ext cx="1207735" cy="679075"/>
            <a:chOff x="7503937" y="5737001"/>
            <a:chExt cx="1207735" cy="679075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02714E39-8317-4551-8882-F834868FBC34}"/>
                </a:ext>
              </a:extLst>
            </p:cNvPr>
            <p:cNvSpPr/>
            <p:nvPr/>
          </p:nvSpPr>
          <p:spPr>
            <a:xfrm>
              <a:off x="8050871" y="5781496"/>
              <a:ext cx="398027" cy="302925"/>
            </a:xfrm>
            <a:custGeom>
              <a:avLst/>
              <a:gdLst>
                <a:gd name="connsiteX0" fmla="*/ 394917 w 398027"/>
                <a:gd name="connsiteY0" fmla="*/ 219293 h 302925"/>
                <a:gd name="connsiteX1" fmla="*/ 209846 w 398027"/>
                <a:gd name="connsiteY1" fmla="*/ 219293 h 302925"/>
                <a:gd name="connsiteX2" fmla="*/ 210569 w 398027"/>
                <a:gd name="connsiteY2" fmla="*/ 206704 h 302925"/>
                <a:gd name="connsiteX3" fmla="*/ 178952 w 398027"/>
                <a:gd name="connsiteY3" fmla="*/ 138405 h 302925"/>
                <a:gd name="connsiteX4" fmla="*/ 99802 w 398027"/>
                <a:gd name="connsiteY4" fmla="*/ 110913 h 302925"/>
                <a:gd name="connsiteX5" fmla="*/ 47927 w 398027"/>
                <a:gd name="connsiteY5" fmla="*/ 110913 h 302925"/>
                <a:gd name="connsiteX6" fmla="*/ 56753 w 398027"/>
                <a:gd name="connsiteY6" fmla="*/ 24093 h 302925"/>
                <a:gd name="connsiteX7" fmla="*/ 181195 w 398027"/>
                <a:gd name="connsiteY7" fmla="*/ 24093 h 302925"/>
                <a:gd name="connsiteX8" fmla="*/ 187561 w 398027"/>
                <a:gd name="connsiteY8" fmla="*/ 17726 h 302925"/>
                <a:gd name="connsiteX9" fmla="*/ 187561 w 398027"/>
                <a:gd name="connsiteY9" fmla="*/ 0 h 302925"/>
                <a:gd name="connsiteX10" fmla="*/ 37147 w 398027"/>
                <a:gd name="connsiteY10" fmla="*/ 0 h 302925"/>
                <a:gd name="connsiteX11" fmla="*/ 34832 w 398027"/>
                <a:gd name="connsiteY11" fmla="*/ 2026 h 302925"/>
                <a:gd name="connsiteX12" fmla="*/ 21809 w 398027"/>
                <a:gd name="connsiteY12" fmla="*/ 130085 h 302925"/>
                <a:gd name="connsiteX13" fmla="*/ 25548 w 398027"/>
                <a:gd name="connsiteY13" fmla="*/ 134693 h 302925"/>
                <a:gd name="connsiteX14" fmla="*/ 26004 w 398027"/>
                <a:gd name="connsiteY14" fmla="*/ 134716 h 302925"/>
                <a:gd name="connsiteX15" fmla="*/ 98860 w 398027"/>
                <a:gd name="connsiteY15" fmla="*/ 134716 h 302925"/>
                <a:gd name="connsiteX16" fmla="*/ 159635 w 398027"/>
                <a:gd name="connsiteY16" fmla="*/ 155118 h 302925"/>
                <a:gd name="connsiteX17" fmla="*/ 184016 w 398027"/>
                <a:gd name="connsiteY17" fmla="*/ 206559 h 302925"/>
                <a:gd name="connsiteX18" fmla="*/ 182859 w 398027"/>
                <a:gd name="connsiteY18" fmla="*/ 219148 h 302925"/>
                <a:gd name="connsiteX19" fmla="*/ 3142 w 398027"/>
                <a:gd name="connsiteY19" fmla="*/ 219148 h 302925"/>
                <a:gd name="connsiteX20" fmla="*/ 30 w 398027"/>
                <a:gd name="connsiteY20" fmla="*/ 222259 h 302925"/>
                <a:gd name="connsiteX21" fmla="*/ 31 w 398027"/>
                <a:gd name="connsiteY21" fmla="*/ 241866 h 302925"/>
                <a:gd name="connsiteX22" fmla="*/ 31 w 398027"/>
                <a:gd name="connsiteY22" fmla="*/ 242445 h 302925"/>
                <a:gd name="connsiteX23" fmla="*/ 31 w 398027"/>
                <a:gd name="connsiteY23" fmla="*/ 242445 h 302925"/>
                <a:gd name="connsiteX24" fmla="*/ 610 w 398027"/>
                <a:gd name="connsiteY24" fmla="*/ 243458 h 302925"/>
                <a:gd name="connsiteX25" fmla="*/ 39896 w 398027"/>
                <a:gd name="connsiteY25" fmla="*/ 286289 h 302925"/>
                <a:gd name="connsiteX26" fmla="*/ 179025 w 398027"/>
                <a:gd name="connsiteY26" fmla="*/ 275219 h 302925"/>
                <a:gd name="connsiteX27" fmla="*/ 202394 w 398027"/>
                <a:gd name="connsiteY27" fmla="*/ 244687 h 302925"/>
                <a:gd name="connsiteX28" fmla="*/ 394917 w 398027"/>
                <a:gd name="connsiteY28" fmla="*/ 244687 h 302925"/>
                <a:gd name="connsiteX29" fmla="*/ 398028 w 398027"/>
                <a:gd name="connsiteY29" fmla="*/ 241576 h 302925"/>
                <a:gd name="connsiteX30" fmla="*/ 398028 w 398027"/>
                <a:gd name="connsiteY30" fmla="*/ 221970 h 302925"/>
                <a:gd name="connsiteX31" fmla="*/ 394917 w 398027"/>
                <a:gd name="connsiteY31" fmla="*/ 219293 h 302925"/>
                <a:gd name="connsiteX32" fmla="*/ 160069 w 398027"/>
                <a:gd name="connsiteY32" fmla="*/ 257710 h 302925"/>
                <a:gd name="connsiteX33" fmla="*/ 55668 w 398027"/>
                <a:gd name="connsiteY33" fmla="*/ 266320 h 302925"/>
                <a:gd name="connsiteX34" fmla="*/ 31576 w 398027"/>
                <a:gd name="connsiteY34" fmla="*/ 245122 h 302925"/>
                <a:gd name="connsiteX35" fmla="*/ 171790 w 398027"/>
                <a:gd name="connsiteY35" fmla="*/ 245122 h 302925"/>
                <a:gd name="connsiteX36" fmla="*/ 160359 w 398027"/>
                <a:gd name="connsiteY36" fmla="*/ 257710 h 30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8027" h="302925">
                  <a:moveTo>
                    <a:pt x="394917" y="219293"/>
                  </a:moveTo>
                  <a:lnTo>
                    <a:pt x="209846" y="219293"/>
                  </a:lnTo>
                  <a:cubicBezTo>
                    <a:pt x="210343" y="215115"/>
                    <a:pt x="210585" y="210911"/>
                    <a:pt x="210569" y="206704"/>
                  </a:cubicBezTo>
                  <a:cubicBezTo>
                    <a:pt x="210959" y="180316"/>
                    <a:pt x="199324" y="155183"/>
                    <a:pt x="178952" y="138405"/>
                  </a:cubicBezTo>
                  <a:cubicBezTo>
                    <a:pt x="156878" y="119765"/>
                    <a:pt x="128677" y="109970"/>
                    <a:pt x="99802" y="110913"/>
                  </a:cubicBezTo>
                  <a:lnTo>
                    <a:pt x="47927" y="110913"/>
                  </a:lnTo>
                  <a:lnTo>
                    <a:pt x="56753" y="24093"/>
                  </a:lnTo>
                  <a:lnTo>
                    <a:pt x="181195" y="24093"/>
                  </a:lnTo>
                  <a:cubicBezTo>
                    <a:pt x="184711" y="24093"/>
                    <a:pt x="187561" y="21242"/>
                    <a:pt x="187561" y="17726"/>
                  </a:cubicBezTo>
                  <a:lnTo>
                    <a:pt x="187561" y="0"/>
                  </a:lnTo>
                  <a:lnTo>
                    <a:pt x="37147" y="0"/>
                  </a:lnTo>
                  <a:cubicBezTo>
                    <a:pt x="35973" y="-9"/>
                    <a:pt x="34978" y="861"/>
                    <a:pt x="34832" y="2026"/>
                  </a:cubicBezTo>
                  <a:lnTo>
                    <a:pt x="21809" y="130085"/>
                  </a:lnTo>
                  <a:cubicBezTo>
                    <a:pt x="21569" y="132390"/>
                    <a:pt x="23243" y="134453"/>
                    <a:pt x="25548" y="134693"/>
                  </a:cubicBezTo>
                  <a:cubicBezTo>
                    <a:pt x="25700" y="134709"/>
                    <a:pt x="25852" y="134716"/>
                    <a:pt x="26004" y="134716"/>
                  </a:cubicBezTo>
                  <a:lnTo>
                    <a:pt x="98860" y="134716"/>
                  </a:lnTo>
                  <a:cubicBezTo>
                    <a:pt x="120914" y="133974"/>
                    <a:pt x="142496" y="141219"/>
                    <a:pt x="159635" y="155118"/>
                  </a:cubicBezTo>
                  <a:cubicBezTo>
                    <a:pt x="175312" y="167546"/>
                    <a:pt x="184321" y="186555"/>
                    <a:pt x="184016" y="206559"/>
                  </a:cubicBezTo>
                  <a:cubicBezTo>
                    <a:pt x="184039" y="210783"/>
                    <a:pt x="183652" y="214999"/>
                    <a:pt x="182859" y="219148"/>
                  </a:cubicBezTo>
                  <a:lnTo>
                    <a:pt x="3142" y="219148"/>
                  </a:lnTo>
                  <a:cubicBezTo>
                    <a:pt x="1424" y="219148"/>
                    <a:pt x="30" y="220541"/>
                    <a:pt x="30" y="222259"/>
                  </a:cubicBezTo>
                  <a:lnTo>
                    <a:pt x="31" y="241866"/>
                  </a:lnTo>
                  <a:cubicBezTo>
                    <a:pt x="-10" y="242056"/>
                    <a:pt x="-10" y="242254"/>
                    <a:pt x="31" y="242445"/>
                  </a:cubicBezTo>
                  <a:lnTo>
                    <a:pt x="31" y="242445"/>
                  </a:lnTo>
                  <a:cubicBezTo>
                    <a:pt x="31" y="242445"/>
                    <a:pt x="31" y="243096"/>
                    <a:pt x="610" y="243458"/>
                  </a:cubicBezTo>
                  <a:cubicBezTo>
                    <a:pt x="9240" y="261266"/>
                    <a:pt x="22897" y="276156"/>
                    <a:pt x="39896" y="286289"/>
                  </a:cubicBezTo>
                  <a:cubicBezTo>
                    <a:pt x="84035" y="312008"/>
                    <a:pt x="139508" y="307594"/>
                    <a:pt x="179025" y="275219"/>
                  </a:cubicBezTo>
                  <a:cubicBezTo>
                    <a:pt x="188852" y="266777"/>
                    <a:pt x="196811" y="256378"/>
                    <a:pt x="202394" y="244687"/>
                  </a:cubicBezTo>
                  <a:lnTo>
                    <a:pt x="394917" y="244687"/>
                  </a:lnTo>
                  <a:cubicBezTo>
                    <a:pt x="396634" y="244687"/>
                    <a:pt x="398028" y="243295"/>
                    <a:pt x="398028" y="241576"/>
                  </a:cubicBezTo>
                  <a:lnTo>
                    <a:pt x="398028" y="221970"/>
                  </a:lnTo>
                  <a:cubicBezTo>
                    <a:pt x="397810" y="220423"/>
                    <a:pt x="396479" y="219277"/>
                    <a:pt x="394917" y="219293"/>
                  </a:cubicBezTo>
                  <a:close/>
                  <a:moveTo>
                    <a:pt x="160069" y="257710"/>
                  </a:moveTo>
                  <a:cubicBezTo>
                    <a:pt x="130183" y="281355"/>
                    <a:pt x="89025" y="284749"/>
                    <a:pt x="55668" y="266320"/>
                  </a:cubicBezTo>
                  <a:cubicBezTo>
                    <a:pt x="46293" y="260947"/>
                    <a:pt x="38098" y="253737"/>
                    <a:pt x="31576" y="245122"/>
                  </a:cubicBezTo>
                  <a:lnTo>
                    <a:pt x="171790" y="245122"/>
                  </a:lnTo>
                  <a:cubicBezTo>
                    <a:pt x="168500" y="249763"/>
                    <a:pt x="164662" y="253990"/>
                    <a:pt x="160359" y="257710"/>
                  </a:cubicBez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4B88E4D-DF84-4485-BE38-E8D2D8F93BB0}"/>
                </a:ext>
              </a:extLst>
            </p:cNvPr>
            <p:cNvSpPr/>
            <p:nvPr/>
          </p:nvSpPr>
          <p:spPr>
            <a:xfrm>
              <a:off x="7665744" y="5996085"/>
              <a:ext cx="308973" cy="301482"/>
            </a:xfrm>
            <a:custGeom>
              <a:avLst/>
              <a:gdLst>
                <a:gd name="connsiteX0" fmla="*/ 308973 w 308973"/>
                <a:gd name="connsiteY0" fmla="*/ 278692 h 301482"/>
                <a:gd name="connsiteX1" fmla="*/ 308973 w 308973"/>
                <a:gd name="connsiteY1" fmla="*/ 298371 h 301482"/>
                <a:gd name="connsiteX2" fmla="*/ 305862 w 308973"/>
                <a:gd name="connsiteY2" fmla="*/ 301482 h 301482"/>
                <a:gd name="connsiteX3" fmla="*/ 18850 w 308973"/>
                <a:gd name="connsiteY3" fmla="*/ 301482 h 301482"/>
                <a:gd name="connsiteX4" fmla="*/ 15739 w 308973"/>
                <a:gd name="connsiteY4" fmla="*/ 298371 h 301482"/>
                <a:gd name="connsiteX5" fmla="*/ 15739 w 308973"/>
                <a:gd name="connsiteY5" fmla="*/ 278692 h 301482"/>
                <a:gd name="connsiteX6" fmla="*/ 18850 w 308973"/>
                <a:gd name="connsiteY6" fmla="*/ 275581 h 301482"/>
                <a:gd name="connsiteX7" fmla="*/ 70580 w 308973"/>
                <a:gd name="connsiteY7" fmla="*/ 275581 h 301482"/>
                <a:gd name="connsiteX8" fmla="*/ 70580 w 308973"/>
                <a:gd name="connsiteY8" fmla="*/ 31400 h 301482"/>
                <a:gd name="connsiteX9" fmla="*/ 11760 w 308973"/>
                <a:gd name="connsiteY9" fmla="*/ 63958 h 301482"/>
                <a:gd name="connsiteX10" fmla="*/ 8446 w 308973"/>
                <a:gd name="connsiteY10" fmla="*/ 62900 h 301482"/>
                <a:gd name="connsiteX11" fmla="*/ 8432 w 308973"/>
                <a:gd name="connsiteY11" fmla="*/ 62873 h 301482"/>
                <a:gd name="connsiteX12" fmla="*/ 256 w 308973"/>
                <a:gd name="connsiteY12" fmla="*/ 46232 h 301482"/>
                <a:gd name="connsiteX13" fmla="*/ 1269 w 308973"/>
                <a:gd name="connsiteY13" fmla="*/ 43048 h 301482"/>
                <a:gd name="connsiteX14" fmla="*/ 77454 w 308973"/>
                <a:gd name="connsiteY14" fmla="*/ 796 h 301482"/>
                <a:gd name="connsiteX15" fmla="*/ 80420 w 308973"/>
                <a:gd name="connsiteY15" fmla="*/ 0 h 301482"/>
                <a:gd name="connsiteX16" fmla="*/ 87655 w 308973"/>
                <a:gd name="connsiteY16" fmla="*/ 0 h 301482"/>
                <a:gd name="connsiteX17" fmla="*/ 94890 w 308973"/>
                <a:gd name="connsiteY17" fmla="*/ 7235 h 301482"/>
                <a:gd name="connsiteX18" fmla="*/ 94890 w 308973"/>
                <a:gd name="connsiteY18" fmla="*/ 275943 h 301482"/>
                <a:gd name="connsiteX19" fmla="*/ 306224 w 308973"/>
                <a:gd name="connsiteY19" fmla="*/ 275943 h 301482"/>
                <a:gd name="connsiteX20" fmla="*/ 308973 w 308973"/>
                <a:gd name="connsiteY20" fmla="*/ 278692 h 30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8973" h="301482">
                  <a:moveTo>
                    <a:pt x="308973" y="278692"/>
                  </a:moveTo>
                  <a:lnTo>
                    <a:pt x="308973" y="298371"/>
                  </a:lnTo>
                  <a:cubicBezTo>
                    <a:pt x="308973" y="300090"/>
                    <a:pt x="307581" y="301482"/>
                    <a:pt x="305862" y="301482"/>
                  </a:cubicBezTo>
                  <a:lnTo>
                    <a:pt x="18850" y="301482"/>
                  </a:lnTo>
                  <a:cubicBezTo>
                    <a:pt x="17132" y="301482"/>
                    <a:pt x="15739" y="300090"/>
                    <a:pt x="15739" y="298371"/>
                  </a:cubicBezTo>
                  <a:lnTo>
                    <a:pt x="15739" y="278692"/>
                  </a:lnTo>
                  <a:cubicBezTo>
                    <a:pt x="15777" y="276990"/>
                    <a:pt x="17148" y="275619"/>
                    <a:pt x="18850" y="275581"/>
                  </a:cubicBezTo>
                  <a:lnTo>
                    <a:pt x="70580" y="275581"/>
                  </a:lnTo>
                  <a:lnTo>
                    <a:pt x="70580" y="31400"/>
                  </a:lnTo>
                  <a:lnTo>
                    <a:pt x="11760" y="63958"/>
                  </a:lnTo>
                  <a:cubicBezTo>
                    <a:pt x="10552" y="64581"/>
                    <a:pt x="9069" y="64107"/>
                    <a:pt x="8446" y="62900"/>
                  </a:cubicBezTo>
                  <a:cubicBezTo>
                    <a:pt x="8441" y="62891"/>
                    <a:pt x="8436" y="62882"/>
                    <a:pt x="8432" y="62873"/>
                  </a:cubicBezTo>
                  <a:lnTo>
                    <a:pt x="256" y="46232"/>
                  </a:lnTo>
                  <a:cubicBezTo>
                    <a:pt x="-329" y="45072"/>
                    <a:pt x="121" y="43657"/>
                    <a:pt x="1269" y="43048"/>
                  </a:cubicBezTo>
                  <a:lnTo>
                    <a:pt x="77454" y="796"/>
                  </a:lnTo>
                  <a:cubicBezTo>
                    <a:pt x="78358" y="281"/>
                    <a:pt x="79379" y="7"/>
                    <a:pt x="80420" y="0"/>
                  </a:cubicBezTo>
                  <a:lnTo>
                    <a:pt x="87655" y="0"/>
                  </a:lnTo>
                  <a:cubicBezTo>
                    <a:pt x="91651" y="0"/>
                    <a:pt x="94890" y="3239"/>
                    <a:pt x="94890" y="7235"/>
                  </a:cubicBezTo>
                  <a:lnTo>
                    <a:pt x="94890" y="275943"/>
                  </a:lnTo>
                  <a:lnTo>
                    <a:pt x="306224" y="275943"/>
                  </a:lnTo>
                  <a:cubicBezTo>
                    <a:pt x="307671" y="276103"/>
                    <a:pt x="308813" y="277245"/>
                    <a:pt x="308973" y="278692"/>
                  </a:cubicBez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E4E1005E-6368-471D-B3C2-D40E1A96E27A}"/>
                </a:ext>
              </a:extLst>
            </p:cNvPr>
            <p:cNvSpPr/>
            <p:nvPr/>
          </p:nvSpPr>
          <p:spPr>
            <a:xfrm rot="10800000">
              <a:off x="7503937" y="6390175"/>
              <a:ext cx="260676" cy="25901"/>
            </a:xfrm>
            <a:custGeom>
              <a:avLst/>
              <a:gdLst>
                <a:gd name="connsiteX0" fmla="*/ 253429 w 260676"/>
                <a:gd name="connsiteY0" fmla="*/ -763 h 25901"/>
                <a:gd name="connsiteX1" fmla="*/ 259724 w 260676"/>
                <a:gd name="connsiteY1" fmla="*/ -763 h 25901"/>
                <a:gd name="connsiteX2" fmla="*/ 259724 w 260676"/>
                <a:gd name="connsiteY2" fmla="*/ 25139 h 25901"/>
                <a:gd name="connsiteX3" fmla="*/ 253429 w 260676"/>
                <a:gd name="connsiteY3" fmla="*/ 25139 h 25901"/>
                <a:gd name="connsiteX4" fmla="*/ 5342 w 260676"/>
                <a:gd name="connsiteY4" fmla="*/ 25139 h 25901"/>
                <a:gd name="connsiteX5" fmla="*/ 5342 w 260676"/>
                <a:gd name="connsiteY5" fmla="*/ -763 h 25901"/>
                <a:gd name="connsiteX6" fmla="*/ -953 w 260676"/>
                <a:gd name="connsiteY6" fmla="*/ -763 h 25901"/>
                <a:gd name="connsiteX7" fmla="*/ 5342 w 260676"/>
                <a:gd name="connsiteY7" fmla="*/ -763 h 2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676" h="25901">
                  <a:moveTo>
                    <a:pt x="253429" y="-763"/>
                  </a:moveTo>
                  <a:cubicBezTo>
                    <a:pt x="256905" y="-763"/>
                    <a:pt x="259724" y="-763"/>
                    <a:pt x="259724" y="-763"/>
                  </a:cubicBezTo>
                  <a:lnTo>
                    <a:pt x="259724" y="25139"/>
                  </a:lnTo>
                  <a:cubicBezTo>
                    <a:pt x="259724" y="25139"/>
                    <a:pt x="256905" y="25139"/>
                    <a:pt x="253429" y="25139"/>
                  </a:cubicBezTo>
                  <a:lnTo>
                    <a:pt x="5342" y="25139"/>
                  </a:lnTo>
                  <a:lnTo>
                    <a:pt x="5342" y="-763"/>
                  </a:lnTo>
                  <a:cubicBezTo>
                    <a:pt x="1865" y="-763"/>
                    <a:pt x="-953" y="-763"/>
                    <a:pt x="-953" y="-763"/>
                  </a:cubicBezTo>
                  <a:cubicBezTo>
                    <a:pt x="-953" y="-763"/>
                    <a:pt x="1865" y="-763"/>
                    <a:pt x="5342" y="-763"/>
                  </a:cubicBez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B3111B38-2077-46C5-B0DB-35026BFF5C2E}"/>
                </a:ext>
              </a:extLst>
            </p:cNvPr>
            <p:cNvSpPr/>
            <p:nvPr/>
          </p:nvSpPr>
          <p:spPr>
            <a:xfrm>
              <a:off x="7855949" y="5901207"/>
              <a:ext cx="356582" cy="267867"/>
            </a:xfrm>
            <a:custGeom>
              <a:avLst/>
              <a:gdLst>
                <a:gd name="connsiteX0" fmla="*/ 356583 w 356582"/>
                <a:gd name="connsiteY0" fmla="*/ 245077 h 267867"/>
                <a:gd name="connsiteX1" fmla="*/ 356583 w 356582"/>
                <a:gd name="connsiteY1" fmla="*/ 264757 h 267867"/>
                <a:gd name="connsiteX2" fmla="*/ 353471 w 356582"/>
                <a:gd name="connsiteY2" fmla="*/ 267868 h 267867"/>
                <a:gd name="connsiteX3" fmla="*/ 6192 w 356582"/>
                <a:gd name="connsiteY3" fmla="*/ 267868 h 267867"/>
                <a:gd name="connsiteX4" fmla="*/ 3081 w 356582"/>
                <a:gd name="connsiteY4" fmla="*/ 264757 h 267867"/>
                <a:gd name="connsiteX5" fmla="*/ 3081 w 356582"/>
                <a:gd name="connsiteY5" fmla="*/ 245077 h 267867"/>
                <a:gd name="connsiteX6" fmla="*/ 3588 w 356582"/>
                <a:gd name="connsiteY6" fmla="*/ 243486 h 267867"/>
                <a:gd name="connsiteX7" fmla="*/ 4600 w 356582"/>
                <a:gd name="connsiteY7" fmla="*/ 242473 h 267867"/>
                <a:gd name="connsiteX8" fmla="*/ 100030 w 356582"/>
                <a:gd name="connsiteY8" fmla="*/ 149575 h 267867"/>
                <a:gd name="connsiteX9" fmla="*/ 123833 w 356582"/>
                <a:gd name="connsiteY9" fmla="*/ 125555 h 267867"/>
                <a:gd name="connsiteX10" fmla="*/ 138737 w 356582"/>
                <a:gd name="connsiteY10" fmla="*/ 104502 h 267867"/>
                <a:gd name="connsiteX11" fmla="*/ 146840 w 356582"/>
                <a:gd name="connsiteY11" fmla="*/ 77226 h 267867"/>
                <a:gd name="connsiteX12" fmla="*/ 128246 w 356582"/>
                <a:gd name="connsiteY12" fmla="*/ 37940 h 267867"/>
                <a:gd name="connsiteX13" fmla="*/ 44321 w 356582"/>
                <a:gd name="connsiteY13" fmla="*/ 34250 h 267867"/>
                <a:gd name="connsiteX14" fmla="*/ 20879 w 356582"/>
                <a:gd name="connsiteY14" fmla="*/ 63190 h 267867"/>
                <a:gd name="connsiteX15" fmla="*/ 12559 w 356582"/>
                <a:gd name="connsiteY15" fmla="*/ 66228 h 267867"/>
                <a:gd name="connsiteX16" fmla="*/ 4600 w 356582"/>
                <a:gd name="connsiteY16" fmla="*/ 62539 h 267867"/>
                <a:gd name="connsiteX17" fmla="*/ 694 w 356582"/>
                <a:gd name="connsiteY17" fmla="*/ 52201 h 267867"/>
                <a:gd name="connsiteX18" fmla="*/ 766 w 356582"/>
                <a:gd name="connsiteY18" fmla="*/ 52048 h 267867"/>
                <a:gd name="connsiteX19" fmla="*/ 31515 w 356582"/>
                <a:gd name="connsiteY19" fmla="*/ 15873 h 267867"/>
                <a:gd name="connsiteX20" fmla="*/ 83751 w 356582"/>
                <a:gd name="connsiteY20" fmla="*/ 28 h 267867"/>
                <a:gd name="connsiteX21" fmla="*/ 144887 w 356582"/>
                <a:gd name="connsiteY21" fmla="*/ 22456 h 267867"/>
                <a:gd name="connsiteX22" fmla="*/ 170064 w 356582"/>
                <a:gd name="connsiteY22" fmla="*/ 77008 h 267867"/>
                <a:gd name="connsiteX23" fmla="*/ 156680 w 356582"/>
                <a:gd name="connsiteY23" fmla="*/ 118609 h 267867"/>
                <a:gd name="connsiteX24" fmla="*/ 116308 w 356582"/>
                <a:gd name="connsiteY24" fmla="*/ 163611 h 267867"/>
                <a:gd name="connsiteX25" fmla="*/ 34770 w 356582"/>
                <a:gd name="connsiteY25" fmla="*/ 242039 h 267867"/>
                <a:gd name="connsiteX26" fmla="*/ 353110 w 356582"/>
                <a:gd name="connsiteY26" fmla="*/ 242039 h 267867"/>
                <a:gd name="connsiteX27" fmla="*/ 356562 w 356582"/>
                <a:gd name="connsiteY27" fmla="*/ 244766 h 267867"/>
                <a:gd name="connsiteX28" fmla="*/ 356583 w 356582"/>
                <a:gd name="connsiteY28" fmla="*/ 245077 h 26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6582" h="267867">
                  <a:moveTo>
                    <a:pt x="356583" y="245077"/>
                  </a:moveTo>
                  <a:lnTo>
                    <a:pt x="356583" y="264757"/>
                  </a:lnTo>
                  <a:cubicBezTo>
                    <a:pt x="356583" y="266475"/>
                    <a:pt x="355190" y="267868"/>
                    <a:pt x="353471" y="267868"/>
                  </a:cubicBezTo>
                  <a:lnTo>
                    <a:pt x="6192" y="267868"/>
                  </a:lnTo>
                  <a:cubicBezTo>
                    <a:pt x="4474" y="267868"/>
                    <a:pt x="3081" y="266475"/>
                    <a:pt x="3081" y="264757"/>
                  </a:cubicBezTo>
                  <a:lnTo>
                    <a:pt x="3081" y="245077"/>
                  </a:lnTo>
                  <a:cubicBezTo>
                    <a:pt x="3059" y="244504"/>
                    <a:pt x="3238" y="243941"/>
                    <a:pt x="3588" y="243486"/>
                  </a:cubicBezTo>
                  <a:lnTo>
                    <a:pt x="4600" y="242473"/>
                  </a:lnTo>
                  <a:lnTo>
                    <a:pt x="100030" y="149575"/>
                  </a:lnTo>
                  <a:cubicBezTo>
                    <a:pt x="111389" y="138217"/>
                    <a:pt x="119275" y="130186"/>
                    <a:pt x="123833" y="125555"/>
                  </a:cubicBezTo>
                  <a:cubicBezTo>
                    <a:pt x="129610" y="119147"/>
                    <a:pt x="134613" y="112080"/>
                    <a:pt x="138737" y="104502"/>
                  </a:cubicBezTo>
                  <a:cubicBezTo>
                    <a:pt x="143769" y="96272"/>
                    <a:pt x="146563" y="86869"/>
                    <a:pt x="146840" y="77226"/>
                  </a:cubicBezTo>
                  <a:cubicBezTo>
                    <a:pt x="146862" y="62001"/>
                    <a:pt x="140034" y="47575"/>
                    <a:pt x="128246" y="37940"/>
                  </a:cubicBezTo>
                  <a:cubicBezTo>
                    <a:pt x="104465" y="17514"/>
                    <a:pt x="69803" y="15990"/>
                    <a:pt x="44321" y="34250"/>
                  </a:cubicBezTo>
                  <a:cubicBezTo>
                    <a:pt x="34212" y="41787"/>
                    <a:pt x="26152" y="51736"/>
                    <a:pt x="20879" y="63190"/>
                  </a:cubicBezTo>
                  <a:cubicBezTo>
                    <a:pt x="19408" y="66313"/>
                    <a:pt x="15696" y="67668"/>
                    <a:pt x="12559" y="66228"/>
                  </a:cubicBezTo>
                  <a:lnTo>
                    <a:pt x="4600" y="62539"/>
                  </a:lnTo>
                  <a:cubicBezTo>
                    <a:pt x="667" y="60762"/>
                    <a:pt x="-1082" y="56135"/>
                    <a:pt x="694" y="52201"/>
                  </a:cubicBezTo>
                  <a:cubicBezTo>
                    <a:pt x="718" y="52150"/>
                    <a:pt x="742" y="52099"/>
                    <a:pt x="766" y="52048"/>
                  </a:cubicBezTo>
                  <a:cubicBezTo>
                    <a:pt x="7753" y="37558"/>
                    <a:pt x="18340" y="25103"/>
                    <a:pt x="31515" y="15873"/>
                  </a:cubicBezTo>
                  <a:cubicBezTo>
                    <a:pt x="46852" y="5280"/>
                    <a:pt x="65114" y="-259"/>
                    <a:pt x="83751" y="28"/>
                  </a:cubicBezTo>
                  <a:cubicBezTo>
                    <a:pt x="106240" y="-539"/>
                    <a:pt x="128100" y="7481"/>
                    <a:pt x="144887" y="22456"/>
                  </a:cubicBezTo>
                  <a:cubicBezTo>
                    <a:pt x="161007" y="35966"/>
                    <a:pt x="170243" y="55976"/>
                    <a:pt x="170064" y="77008"/>
                  </a:cubicBezTo>
                  <a:cubicBezTo>
                    <a:pt x="169997" y="91923"/>
                    <a:pt x="165323" y="106453"/>
                    <a:pt x="156680" y="118609"/>
                  </a:cubicBezTo>
                  <a:cubicBezTo>
                    <a:pt x="144815" y="134966"/>
                    <a:pt x="131286" y="150047"/>
                    <a:pt x="116308" y="163611"/>
                  </a:cubicBezTo>
                  <a:lnTo>
                    <a:pt x="34770" y="242039"/>
                  </a:lnTo>
                  <a:lnTo>
                    <a:pt x="353110" y="242039"/>
                  </a:lnTo>
                  <a:cubicBezTo>
                    <a:pt x="354816" y="241839"/>
                    <a:pt x="356362" y="243060"/>
                    <a:pt x="356562" y="244766"/>
                  </a:cubicBezTo>
                  <a:cubicBezTo>
                    <a:pt x="356575" y="244870"/>
                    <a:pt x="356582" y="244973"/>
                    <a:pt x="356583" y="245077"/>
                  </a:cubicBez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40DC1A90-73AF-47B8-87A9-D36C6804402F}"/>
                </a:ext>
              </a:extLst>
            </p:cNvPr>
            <p:cNvSpPr/>
            <p:nvPr/>
          </p:nvSpPr>
          <p:spPr>
            <a:xfrm>
              <a:off x="8699301" y="5737001"/>
              <a:ext cx="12371" cy="625754"/>
            </a:xfrm>
            <a:custGeom>
              <a:avLst/>
              <a:gdLst>
                <a:gd name="connsiteX0" fmla="*/ 0 w 12371"/>
                <a:gd name="connsiteY0" fmla="*/ 0 h 625754"/>
                <a:gd name="connsiteX1" fmla="*/ 12372 w 12371"/>
                <a:gd name="connsiteY1" fmla="*/ 0 h 625754"/>
                <a:gd name="connsiteX2" fmla="*/ 12372 w 12371"/>
                <a:gd name="connsiteY2" fmla="*/ 625754 h 625754"/>
                <a:gd name="connsiteX3" fmla="*/ 0 w 12371"/>
                <a:gd name="connsiteY3" fmla="*/ 625754 h 62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" h="625754">
                  <a:moveTo>
                    <a:pt x="0" y="0"/>
                  </a:moveTo>
                  <a:lnTo>
                    <a:pt x="12372" y="0"/>
                  </a:lnTo>
                  <a:lnTo>
                    <a:pt x="12372" y="625754"/>
                  </a:lnTo>
                  <a:lnTo>
                    <a:pt x="0" y="625754"/>
                  </a:lnTo>
                  <a:close/>
                </a:path>
              </a:pathLst>
            </a:custGeom>
            <a:solidFill>
              <a:srgbClr val="1D1D1B"/>
            </a:solidFill>
            <a:ln w="7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10FD2C6-259F-4FA9-BCC4-B8E2840AB0EE}"/>
              </a:ext>
            </a:extLst>
          </p:cNvPr>
          <p:cNvGrpSpPr/>
          <p:nvPr userDrawn="1"/>
        </p:nvGrpSpPr>
        <p:grpSpPr>
          <a:xfrm>
            <a:off x="7281337" y="5598088"/>
            <a:ext cx="3527676" cy="990600"/>
            <a:chOff x="7247469" y="5615022"/>
            <a:chExt cx="3527676" cy="990600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A93F9285-2700-4574-ABEE-72A016CE29FC}"/>
                </a:ext>
              </a:extLst>
            </p:cNvPr>
            <p:cNvGrpSpPr/>
            <p:nvPr userDrawn="1"/>
          </p:nvGrpSpPr>
          <p:grpSpPr>
            <a:xfrm>
              <a:off x="8853531" y="5793795"/>
              <a:ext cx="1921614" cy="508619"/>
              <a:chOff x="8955129" y="5793795"/>
              <a:chExt cx="1921614" cy="508619"/>
            </a:xfrm>
          </p:grpSpPr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A409D56C-306B-4C37-AF4A-D391A15A2F00}"/>
                  </a:ext>
                </a:extLst>
              </p:cNvPr>
              <p:cNvSpPr/>
              <p:nvPr/>
            </p:nvSpPr>
            <p:spPr>
              <a:xfrm>
                <a:off x="9545868" y="5793795"/>
                <a:ext cx="1167726" cy="173639"/>
              </a:xfrm>
              <a:custGeom>
                <a:avLst/>
                <a:gdLst>
                  <a:gd name="connsiteX0" fmla="*/ 169226 w 1167726"/>
                  <a:gd name="connsiteY0" fmla="*/ 86820 h 173639"/>
                  <a:gd name="connsiteX1" fmla="*/ 245049 w 1167726"/>
                  <a:gd name="connsiteY1" fmla="*/ 0 h 173639"/>
                  <a:gd name="connsiteX2" fmla="*/ 320799 w 1167726"/>
                  <a:gd name="connsiteY2" fmla="*/ 86820 h 173639"/>
                  <a:gd name="connsiteX3" fmla="*/ 245049 w 1167726"/>
                  <a:gd name="connsiteY3" fmla="*/ 173640 h 173639"/>
                  <a:gd name="connsiteX4" fmla="*/ 169226 w 1167726"/>
                  <a:gd name="connsiteY4" fmla="*/ 86820 h 173639"/>
                  <a:gd name="connsiteX5" fmla="*/ 204605 w 1167726"/>
                  <a:gd name="connsiteY5" fmla="*/ 86820 h 173639"/>
                  <a:gd name="connsiteX6" fmla="*/ 245049 w 1167726"/>
                  <a:gd name="connsiteY6" fmla="*/ 140287 h 173639"/>
                  <a:gd name="connsiteX7" fmla="*/ 285420 w 1167726"/>
                  <a:gd name="connsiteY7" fmla="*/ 86820 h 173639"/>
                  <a:gd name="connsiteX8" fmla="*/ 245049 w 1167726"/>
                  <a:gd name="connsiteY8" fmla="*/ 33281 h 173639"/>
                  <a:gd name="connsiteX9" fmla="*/ 204605 w 1167726"/>
                  <a:gd name="connsiteY9" fmla="*/ 86820 h 173639"/>
                  <a:gd name="connsiteX10" fmla="*/ 1059998 w 1167726"/>
                  <a:gd name="connsiteY10" fmla="*/ 3834 h 173639"/>
                  <a:gd name="connsiteX11" fmla="*/ 1090891 w 1167726"/>
                  <a:gd name="connsiteY11" fmla="*/ 55347 h 173639"/>
                  <a:gd name="connsiteX12" fmla="*/ 1121785 w 1167726"/>
                  <a:gd name="connsiteY12" fmla="*/ 3834 h 173639"/>
                  <a:gd name="connsiteX13" fmla="*/ 1163675 w 1167726"/>
                  <a:gd name="connsiteY13" fmla="*/ 3834 h 173639"/>
                  <a:gd name="connsiteX14" fmla="*/ 1113031 w 1167726"/>
                  <a:gd name="connsiteY14" fmla="*/ 83419 h 173639"/>
                  <a:gd name="connsiteX15" fmla="*/ 1167727 w 1167726"/>
                  <a:gd name="connsiteY15" fmla="*/ 169733 h 173639"/>
                  <a:gd name="connsiteX16" fmla="*/ 1125764 w 1167726"/>
                  <a:gd name="connsiteY16" fmla="*/ 169733 h 173639"/>
                  <a:gd name="connsiteX17" fmla="*/ 1090675 w 1167726"/>
                  <a:gd name="connsiteY17" fmla="*/ 111853 h 173639"/>
                  <a:gd name="connsiteX18" fmla="*/ 1055584 w 1167726"/>
                  <a:gd name="connsiteY18" fmla="*/ 169733 h 173639"/>
                  <a:gd name="connsiteX19" fmla="*/ 1013694 w 1167726"/>
                  <a:gd name="connsiteY19" fmla="*/ 169733 h 173639"/>
                  <a:gd name="connsiteX20" fmla="*/ 1068318 w 1167726"/>
                  <a:gd name="connsiteY20" fmla="*/ 83419 h 173639"/>
                  <a:gd name="connsiteX21" fmla="*/ 1017673 w 1167726"/>
                  <a:gd name="connsiteY21" fmla="*/ 3834 h 173639"/>
                  <a:gd name="connsiteX22" fmla="*/ 907123 w 1167726"/>
                  <a:gd name="connsiteY22" fmla="*/ 69745 h 173639"/>
                  <a:gd name="connsiteX23" fmla="*/ 972744 w 1167726"/>
                  <a:gd name="connsiteY23" fmla="*/ 69745 h 173639"/>
                  <a:gd name="connsiteX24" fmla="*/ 972744 w 1167726"/>
                  <a:gd name="connsiteY24" fmla="*/ 101941 h 173639"/>
                  <a:gd name="connsiteX25" fmla="*/ 907123 w 1167726"/>
                  <a:gd name="connsiteY25" fmla="*/ 101941 h 173639"/>
                  <a:gd name="connsiteX26" fmla="*/ 907123 w 1167726"/>
                  <a:gd name="connsiteY26" fmla="*/ 136741 h 173639"/>
                  <a:gd name="connsiteX27" fmla="*/ 984175 w 1167726"/>
                  <a:gd name="connsiteY27" fmla="*/ 136741 h 173639"/>
                  <a:gd name="connsiteX28" fmla="*/ 984175 w 1167726"/>
                  <a:gd name="connsiteY28" fmla="*/ 170311 h 173639"/>
                  <a:gd name="connsiteX29" fmla="*/ 871744 w 1167726"/>
                  <a:gd name="connsiteY29" fmla="*/ 170311 h 173639"/>
                  <a:gd name="connsiteX30" fmla="*/ 871744 w 1167726"/>
                  <a:gd name="connsiteY30" fmla="*/ 3907 h 173639"/>
                  <a:gd name="connsiteX31" fmla="*/ 984175 w 1167726"/>
                  <a:gd name="connsiteY31" fmla="*/ 3907 h 173639"/>
                  <a:gd name="connsiteX32" fmla="*/ 984175 w 1167726"/>
                  <a:gd name="connsiteY32" fmla="*/ 37405 h 173639"/>
                  <a:gd name="connsiteX33" fmla="*/ 907123 w 1167726"/>
                  <a:gd name="connsiteY33" fmla="*/ 37405 h 173639"/>
                  <a:gd name="connsiteX34" fmla="*/ 756925 w 1167726"/>
                  <a:gd name="connsiteY34" fmla="*/ 169733 h 173639"/>
                  <a:gd name="connsiteX35" fmla="*/ 756925 w 1167726"/>
                  <a:gd name="connsiteY35" fmla="*/ 37332 h 173639"/>
                  <a:gd name="connsiteX36" fmla="*/ 711271 w 1167726"/>
                  <a:gd name="connsiteY36" fmla="*/ 37332 h 173639"/>
                  <a:gd name="connsiteX37" fmla="*/ 711271 w 1167726"/>
                  <a:gd name="connsiteY37" fmla="*/ 3834 h 173639"/>
                  <a:gd name="connsiteX38" fmla="*/ 837884 w 1167726"/>
                  <a:gd name="connsiteY38" fmla="*/ 3834 h 173639"/>
                  <a:gd name="connsiteX39" fmla="*/ 837884 w 1167726"/>
                  <a:gd name="connsiteY39" fmla="*/ 37332 h 173639"/>
                  <a:gd name="connsiteX40" fmla="*/ 792231 w 1167726"/>
                  <a:gd name="connsiteY40" fmla="*/ 37332 h 173639"/>
                  <a:gd name="connsiteX41" fmla="*/ 792231 w 1167726"/>
                  <a:gd name="connsiteY41" fmla="*/ 169733 h 173639"/>
                  <a:gd name="connsiteX42" fmla="*/ 573734 w 1167726"/>
                  <a:gd name="connsiteY42" fmla="*/ 169733 h 173639"/>
                  <a:gd name="connsiteX43" fmla="*/ 540236 w 1167726"/>
                  <a:gd name="connsiteY43" fmla="*/ 169733 h 173639"/>
                  <a:gd name="connsiteX44" fmla="*/ 540236 w 1167726"/>
                  <a:gd name="connsiteY44" fmla="*/ 3834 h 173639"/>
                  <a:gd name="connsiteX45" fmla="*/ 575615 w 1167726"/>
                  <a:gd name="connsiteY45" fmla="*/ 3834 h 173639"/>
                  <a:gd name="connsiteX46" fmla="*/ 575615 w 1167726"/>
                  <a:gd name="connsiteY46" fmla="*/ 105992 h 173639"/>
                  <a:gd name="connsiteX47" fmla="*/ 641237 w 1167726"/>
                  <a:gd name="connsiteY47" fmla="*/ 3834 h 173639"/>
                  <a:gd name="connsiteX48" fmla="*/ 674735 w 1167726"/>
                  <a:gd name="connsiteY48" fmla="*/ 3834 h 173639"/>
                  <a:gd name="connsiteX49" fmla="*/ 674735 w 1167726"/>
                  <a:gd name="connsiteY49" fmla="*/ 169733 h 173639"/>
                  <a:gd name="connsiteX50" fmla="*/ 639428 w 1167726"/>
                  <a:gd name="connsiteY50" fmla="*/ 169733 h 173639"/>
                  <a:gd name="connsiteX51" fmla="*/ 639428 w 1167726"/>
                  <a:gd name="connsiteY51" fmla="*/ 67285 h 173639"/>
                  <a:gd name="connsiteX52" fmla="*/ 340913 w 1167726"/>
                  <a:gd name="connsiteY52" fmla="*/ 137103 h 173639"/>
                  <a:gd name="connsiteX53" fmla="*/ 368622 w 1167726"/>
                  <a:gd name="connsiteY53" fmla="*/ 117930 h 173639"/>
                  <a:gd name="connsiteX54" fmla="*/ 384467 w 1167726"/>
                  <a:gd name="connsiteY54" fmla="*/ 3907 h 173639"/>
                  <a:gd name="connsiteX55" fmla="*/ 491617 w 1167726"/>
                  <a:gd name="connsiteY55" fmla="*/ 3907 h 173639"/>
                  <a:gd name="connsiteX56" fmla="*/ 491617 w 1167726"/>
                  <a:gd name="connsiteY56" fmla="*/ 169805 h 173639"/>
                  <a:gd name="connsiteX57" fmla="*/ 456238 w 1167726"/>
                  <a:gd name="connsiteY57" fmla="*/ 169805 h 173639"/>
                  <a:gd name="connsiteX58" fmla="*/ 456238 w 1167726"/>
                  <a:gd name="connsiteY58" fmla="*/ 37405 h 173639"/>
                  <a:gd name="connsiteX59" fmla="*/ 416156 w 1167726"/>
                  <a:gd name="connsiteY59" fmla="*/ 37405 h 173639"/>
                  <a:gd name="connsiteX60" fmla="*/ 403133 w 1167726"/>
                  <a:gd name="connsiteY60" fmla="*/ 126178 h 173639"/>
                  <a:gd name="connsiteX61" fmla="*/ 340839 w 1167726"/>
                  <a:gd name="connsiteY61" fmla="*/ 171035 h 173639"/>
                  <a:gd name="connsiteX62" fmla="*/ 0 w 1167726"/>
                  <a:gd name="connsiteY62" fmla="*/ 169733 h 173639"/>
                  <a:gd name="connsiteX63" fmla="*/ 0 w 1167726"/>
                  <a:gd name="connsiteY63" fmla="*/ 3834 h 173639"/>
                  <a:gd name="connsiteX64" fmla="*/ 129868 w 1167726"/>
                  <a:gd name="connsiteY64" fmla="*/ 3834 h 173639"/>
                  <a:gd name="connsiteX65" fmla="*/ 129868 w 1167726"/>
                  <a:gd name="connsiteY65" fmla="*/ 169733 h 173639"/>
                  <a:gd name="connsiteX66" fmla="*/ 94561 w 1167726"/>
                  <a:gd name="connsiteY66" fmla="*/ 169733 h 173639"/>
                  <a:gd name="connsiteX67" fmla="*/ 94561 w 1167726"/>
                  <a:gd name="connsiteY67" fmla="*/ 37332 h 173639"/>
                  <a:gd name="connsiteX68" fmla="*/ 35740 w 1167726"/>
                  <a:gd name="connsiteY68" fmla="*/ 37332 h 173639"/>
                  <a:gd name="connsiteX69" fmla="*/ 35740 w 1167726"/>
                  <a:gd name="connsiteY69" fmla="*/ 169733 h 17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167726" h="173639">
                    <a:moveTo>
                      <a:pt x="169226" y="86820"/>
                    </a:moveTo>
                    <a:cubicBezTo>
                      <a:pt x="169226" y="40009"/>
                      <a:pt x="188688" y="0"/>
                      <a:pt x="245049" y="0"/>
                    </a:cubicBezTo>
                    <a:cubicBezTo>
                      <a:pt x="301409" y="0"/>
                      <a:pt x="320799" y="39937"/>
                      <a:pt x="320799" y="86820"/>
                    </a:cubicBezTo>
                    <a:cubicBezTo>
                      <a:pt x="320799" y="133702"/>
                      <a:pt x="301554" y="173640"/>
                      <a:pt x="245049" y="173640"/>
                    </a:cubicBezTo>
                    <a:cubicBezTo>
                      <a:pt x="188543" y="173640"/>
                      <a:pt x="169226" y="133341"/>
                      <a:pt x="169226" y="86820"/>
                    </a:cubicBezTo>
                    <a:moveTo>
                      <a:pt x="204605" y="86820"/>
                    </a:moveTo>
                    <a:cubicBezTo>
                      <a:pt x="204605" y="114240"/>
                      <a:pt x="210176" y="140287"/>
                      <a:pt x="245049" y="140287"/>
                    </a:cubicBezTo>
                    <a:cubicBezTo>
                      <a:pt x="279921" y="140287"/>
                      <a:pt x="285420" y="114240"/>
                      <a:pt x="285420" y="86820"/>
                    </a:cubicBezTo>
                    <a:cubicBezTo>
                      <a:pt x="285420" y="59399"/>
                      <a:pt x="279849" y="33281"/>
                      <a:pt x="245049" y="33281"/>
                    </a:cubicBezTo>
                    <a:cubicBezTo>
                      <a:pt x="210248" y="33281"/>
                      <a:pt x="204605" y="59327"/>
                      <a:pt x="204605" y="86820"/>
                    </a:cubicBezTo>
                    <a:moveTo>
                      <a:pt x="1059998" y="3834"/>
                    </a:moveTo>
                    <a:lnTo>
                      <a:pt x="1090891" y="55347"/>
                    </a:lnTo>
                    <a:lnTo>
                      <a:pt x="1121785" y="3834"/>
                    </a:lnTo>
                    <a:lnTo>
                      <a:pt x="1163675" y="3834"/>
                    </a:lnTo>
                    <a:lnTo>
                      <a:pt x="1113031" y="83419"/>
                    </a:lnTo>
                    <a:lnTo>
                      <a:pt x="1167727" y="169733"/>
                    </a:lnTo>
                    <a:lnTo>
                      <a:pt x="1125764" y="169733"/>
                    </a:lnTo>
                    <a:lnTo>
                      <a:pt x="1090675" y="111853"/>
                    </a:lnTo>
                    <a:lnTo>
                      <a:pt x="1055584" y="169733"/>
                    </a:lnTo>
                    <a:lnTo>
                      <a:pt x="1013694" y="169733"/>
                    </a:lnTo>
                    <a:lnTo>
                      <a:pt x="1068318" y="83419"/>
                    </a:lnTo>
                    <a:lnTo>
                      <a:pt x="1017673" y="3834"/>
                    </a:lnTo>
                    <a:close/>
                    <a:moveTo>
                      <a:pt x="907123" y="69745"/>
                    </a:moveTo>
                    <a:lnTo>
                      <a:pt x="972744" y="69745"/>
                    </a:lnTo>
                    <a:lnTo>
                      <a:pt x="972744" y="101941"/>
                    </a:lnTo>
                    <a:lnTo>
                      <a:pt x="907123" y="101941"/>
                    </a:lnTo>
                    <a:lnTo>
                      <a:pt x="907123" y="136741"/>
                    </a:lnTo>
                    <a:lnTo>
                      <a:pt x="984175" y="136741"/>
                    </a:lnTo>
                    <a:lnTo>
                      <a:pt x="984175" y="170311"/>
                    </a:lnTo>
                    <a:lnTo>
                      <a:pt x="871744" y="170311"/>
                    </a:lnTo>
                    <a:lnTo>
                      <a:pt x="871744" y="3907"/>
                    </a:lnTo>
                    <a:lnTo>
                      <a:pt x="984175" y="3907"/>
                    </a:lnTo>
                    <a:lnTo>
                      <a:pt x="984175" y="37405"/>
                    </a:lnTo>
                    <a:lnTo>
                      <a:pt x="907123" y="37405"/>
                    </a:lnTo>
                    <a:close/>
                    <a:moveTo>
                      <a:pt x="756925" y="169733"/>
                    </a:moveTo>
                    <a:lnTo>
                      <a:pt x="756925" y="37332"/>
                    </a:lnTo>
                    <a:lnTo>
                      <a:pt x="711271" y="37332"/>
                    </a:lnTo>
                    <a:lnTo>
                      <a:pt x="711271" y="3834"/>
                    </a:lnTo>
                    <a:lnTo>
                      <a:pt x="837884" y="3834"/>
                    </a:lnTo>
                    <a:lnTo>
                      <a:pt x="837884" y="37332"/>
                    </a:lnTo>
                    <a:lnTo>
                      <a:pt x="792231" y="37332"/>
                    </a:lnTo>
                    <a:lnTo>
                      <a:pt x="792231" y="169733"/>
                    </a:lnTo>
                    <a:close/>
                    <a:moveTo>
                      <a:pt x="573734" y="169733"/>
                    </a:moveTo>
                    <a:lnTo>
                      <a:pt x="540236" y="169733"/>
                    </a:lnTo>
                    <a:lnTo>
                      <a:pt x="540236" y="3834"/>
                    </a:lnTo>
                    <a:lnTo>
                      <a:pt x="575615" y="3834"/>
                    </a:lnTo>
                    <a:lnTo>
                      <a:pt x="575615" y="105992"/>
                    </a:lnTo>
                    <a:lnTo>
                      <a:pt x="641237" y="3834"/>
                    </a:lnTo>
                    <a:lnTo>
                      <a:pt x="674735" y="3834"/>
                    </a:lnTo>
                    <a:lnTo>
                      <a:pt x="674735" y="169733"/>
                    </a:lnTo>
                    <a:lnTo>
                      <a:pt x="639428" y="169733"/>
                    </a:lnTo>
                    <a:lnTo>
                      <a:pt x="639428" y="67285"/>
                    </a:lnTo>
                    <a:close/>
                    <a:moveTo>
                      <a:pt x="340913" y="137103"/>
                    </a:moveTo>
                    <a:cubicBezTo>
                      <a:pt x="353712" y="138816"/>
                      <a:pt x="365714" y="130512"/>
                      <a:pt x="368622" y="117930"/>
                    </a:cubicBezTo>
                    <a:cubicBezTo>
                      <a:pt x="378245" y="81755"/>
                      <a:pt x="379402" y="41312"/>
                      <a:pt x="384467" y="3907"/>
                    </a:cubicBezTo>
                    <a:lnTo>
                      <a:pt x="491617" y="3907"/>
                    </a:lnTo>
                    <a:lnTo>
                      <a:pt x="491617" y="169805"/>
                    </a:lnTo>
                    <a:lnTo>
                      <a:pt x="456238" y="169805"/>
                    </a:lnTo>
                    <a:lnTo>
                      <a:pt x="456238" y="37405"/>
                    </a:lnTo>
                    <a:lnTo>
                      <a:pt x="416156" y="37405"/>
                    </a:lnTo>
                    <a:cubicBezTo>
                      <a:pt x="413861" y="67260"/>
                      <a:pt x="409510" y="96922"/>
                      <a:pt x="403133" y="126178"/>
                    </a:cubicBezTo>
                    <a:cubicBezTo>
                      <a:pt x="396331" y="154486"/>
                      <a:pt x="369844" y="173560"/>
                      <a:pt x="340839" y="171035"/>
                    </a:cubicBezTo>
                    <a:close/>
                    <a:moveTo>
                      <a:pt x="0" y="169733"/>
                    </a:moveTo>
                    <a:lnTo>
                      <a:pt x="0" y="3834"/>
                    </a:lnTo>
                    <a:lnTo>
                      <a:pt x="129868" y="3834"/>
                    </a:lnTo>
                    <a:lnTo>
                      <a:pt x="129868" y="169733"/>
                    </a:lnTo>
                    <a:lnTo>
                      <a:pt x="94561" y="169733"/>
                    </a:lnTo>
                    <a:lnTo>
                      <a:pt x="94561" y="37332"/>
                    </a:lnTo>
                    <a:lnTo>
                      <a:pt x="35740" y="37332"/>
                    </a:lnTo>
                    <a:lnTo>
                      <a:pt x="35740" y="169733"/>
                    </a:lnTo>
                    <a:close/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9921F4BA-E113-4F86-97B1-6B85B179C018}"/>
                  </a:ext>
                </a:extLst>
              </p:cNvPr>
              <p:cNvSpPr/>
              <p:nvPr/>
            </p:nvSpPr>
            <p:spPr>
              <a:xfrm>
                <a:off x="9542394" y="5995868"/>
                <a:ext cx="1334349" cy="306546"/>
              </a:xfrm>
              <a:custGeom>
                <a:avLst/>
                <a:gdLst>
                  <a:gd name="connsiteX0" fmla="*/ 346123 w 1334349"/>
                  <a:gd name="connsiteY0" fmla="*/ 178559 h 306546"/>
                  <a:gd name="connsiteX1" fmla="*/ 337079 w 1334349"/>
                  <a:gd name="connsiteY1" fmla="*/ 178559 h 306546"/>
                  <a:gd name="connsiteX2" fmla="*/ 325286 w 1334349"/>
                  <a:gd name="connsiteY2" fmla="*/ 160038 h 306546"/>
                  <a:gd name="connsiteX3" fmla="*/ 313493 w 1334349"/>
                  <a:gd name="connsiteY3" fmla="*/ 178559 h 306546"/>
                  <a:gd name="connsiteX4" fmla="*/ 304521 w 1334349"/>
                  <a:gd name="connsiteY4" fmla="*/ 178559 h 306546"/>
                  <a:gd name="connsiteX5" fmla="*/ 321451 w 1334349"/>
                  <a:gd name="connsiteY5" fmla="*/ 154105 h 306546"/>
                  <a:gd name="connsiteX6" fmla="*/ 304594 w 1334349"/>
                  <a:gd name="connsiteY6" fmla="*/ 130736 h 306546"/>
                  <a:gd name="connsiteX7" fmla="*/ 313565 w 1334349"/>
                  <a:gd name="connsiteY7" fmla="*/ 130736 h 306546"/>
                  <a:gd name="connsiteX8" fmla="*/ 325286 w 1334349"/>
                  <a:gd name="connsiteY8" fmla="*/ 148317 h 306546"/>
                  <a:gd name="connsiteX9" fmla="*/ 337006 w 1334349"/>
                  <a:gd name="connsiteY9" fmla="*/ 130736 h 306546"/>
                  <a:gd name="connsiteX10" fmla="*/ 346050 w 1334349"/>
                  <a:gd name="connsiteY10" fmla="*/ 130736 h 306546"/>
                  <a:gd name="connsiteX11" fmla="*/ 329192 w 1334349"/>
                  <a:gd name="connsiteY11" fmla="*/ 154105 h 306546"/>
                  <a:gd name="connsiteX12" fmla="*/ 642757 w 1334349"/>
                  <a:gd name="connsiteY12" fmla="*/ 24527 h 306546"/>
                  <a:gd name="connsiteX13" fmla="*/ 621703 w 1334349"/>
                  <a:gd name="connsiteY13" fmla="*/ 82407 h 306546"/>
                  <a:gd name="connsiteX14" fmla="*/ 606727 w 1334349"/>
                  <a:gd name="connsiteY14" fmla="*/ 95140 h 306546"/>
                  <a:gd name="connsiteX15" fmla="*/ 600071 w 1334349"/>
                  <a:gd name="connsiteY15" fmla="*/ 94345 h 306546"/>
                  <a:gd name="connsiteX16" fmla="*/ 600071 w 1334349"/>
                  <a:gd name="connsiteY16" fmla="*/ 87109 h 306546"/>
                  <a:gd name="connsiteX17" fmla="*/ 607305 w 1334349"/>
                  <a:gd name="connsiteY17" fmla="*/ 88050 h 306546"/>
                  <a:gd name="connsiteX18" fmla="*/ 615047 w 1334349"/>
                  <a:gd name="connsiteY18" fmla="*/ 80236 h 306546"/>
                  <a:gd name="connsiteX19" fmla="*/ 617723 w 1334349"/>
                  <a:gd name="connsiteY19" fmla="*/ 73001 h 306546"/>
                  <a:gd name="connsiteX20" fmla="*/ 598117 w 1334349"/>
                  <a:gd name="connsiteY20" fmla="*/ 24888 h 306546"/>
                  <a:gd name="connsiteX21" fmla="*/ 606437 w 1334349"/>
                  <a:gd name="connsiteY21" fmla="*/ 24888 h 306546"/>
                  <a:gd name="connsiteX22" fmla="*/ 620907 w 1334349"/>
                  <a:gd name="connsiteY22" fmla="*/ 63089 h 306546"/>
                  <a:gd name="connsiteX23" fmla="*/ 634582 w 1334349"/>
                  <a:gd name="connsiteY23" fmla="*/ 24888 h 306546"/>
                  <a:gd name="connsiteX24" fmla="*/ 540960 w 1334349"/>
                  <a:gd name="connsiteY24" fmla="*/ 284986 h 306546"/>
                  <a:gd name="connsiteX25" fmla="*/ 531266 w 1334349"/>
                  <a:gd name="connsiteY25" fmla="*/ 284986 h 306546"/>
                  <a:gd name="connsiteX26" fmla="*/ 514481 w 1334349"/>
                  <a:gd name="connsiteY26" fmla="*/ 263715 h 306546"/>
                  <a:gd name="connsiteX27" fmla="*/ 510139 w 1334349"/>
                  <a:gd name="connsiteY27" fmla="*/ 263715 h 306546"/>
                  <a:gd name="connsiteX28" fmla="*/ 510139 w 1334349"/>
                  <a:gd name="connsiteY28" fmla="*/ 284842 h 306546"/>
                  <a:gd name="connsiteX29" fmla="*/ 502326 w 1334349"/>
                  <a:gd name="connsiteY29" fmla="*/ 284842 h 306546"/>
                  <a:gd name="connsiteX30" fmla="*/ 502326 w 1334349"/>
                  <a:gd name="connsiteY30" fmla="*/ 236946 h 306546"/>
                  <a:gd name="connsiteX31" fmla="*/ 509561 w 1334349"/>
                  <a:gd name="connsiteY31" fmla="*/ 236946 h 306546"/>
                  <a:gd name="connsiteX32" fmla="*/ 509561 w 1334349"/>
                  <a:gd name="connsiteY32" fmla="*/ 257059 h 306546"/>
                  <a:gd name="connsiteX33" fmla="*/ 514119 w 1334349"/>
                  <a:gd name="connsiteY33" fmla="*/ 257059 h 306546"/>
                  <a:gd name="connsiteX34" fmla="*/ 529963 w 1334349"/>
                  <a:gd name="connsiteY34" fmla="*/ 236946 h 306546"/>
                  <a:gd name="connsiteX35" fmla="*/ 539224 w 1334349"/>
                  <a:gd name="connsiteY35" fmla="*/ 236946 h 306546"/>
                  <a:gd name="connsiteX36" fmla="*/ 520341 w 1334349"/>
                  <a:gd name="connsiteY36" fmla="*/ 260170 h 306546"/>
                  <a:gd name="connsiteX37" fmla="*/ 651511 w 1334349"/>
                  <a:gd name="connsiteY37" fmla="*/ 178777 h 306546"/>
                  <a:gd name="connsiteX38" fmla="*/ 641527 w 1334349"/>
                  <a:gd name="connsiteY38" fmla="*/ 178777 h 306546"/>
                  <a:gd name="connsiteX39" fmla="*/ 624742 w 1334349"/>
                  <a:gd name="connsiteY39" fmla="*/ 157578 h 306546"/>
                  <a:gd name="connsiteX40" fmla="*/ 620329 w 1334349"/>
                  <a:gd name="connsiteY40" fmla="*/ 157578 h 306546"/>
                  <a:gd name="connsiteX41" fmla="*/ 620329 w 1334349"/>
                  <a:gd name="connsiteY41" fmla="*/ 178777 h 306546"/>
                  <a:gd name="connsiteX42" fmla="*/ 612659 w 1334349"/>
                  <a:gd name="connsiteY42" fmla="*/ 178777 h 306546"/>
                  <a:gd name="connsiteX43" fmla="*/ 612659 w 1334349"/>
                  <a:gd name="connsiteY43" fmla="*/ 130881 h 306546"/>
                  <a:gd name="connsiteX44" fmla="*/ 620329 w 1334349"/>
                  <a:gd name="connsiteY44" fmla="*/ 130881 h 306546"/>
                  <a:gd name="connsiteX45" fmla="*/ 620329 w 1334349"/>
                  <a:gd name="connsiteY45" fmla="*/ 150994 h 306546"/>
                  <a:gd name="connsiteX46" fmla="*/ 624886 w 1334349"/>
                  <a:gd name="connsiteY46" fmla="*/ 150994 h 306546"/>
                  <a:gd name="connsiteX47" fmla="*/ 640804 w 1334349"/>
                  <a:gd name="connsiteY47" fmla="*/ 130881 h 306546"/>
                  <a:gd name="connsiteX48" fmla="*/ 650065 w 1334349"/>
                  <a:gd name="connsiteY48" fmla="*/ 130881 h 306546"/>
                  <a:gd name="connsiteX49" fmla="*/ 631109 w 1334349"/>
                  <a:gd name="connsiteY49" fmla="*/ 154178 h 306546"/>
                  <a:gd name="connsiteX50" fmla="*/ 205691 w 1334349"/>
                  <a:gd name="connsiteY50" fmla="*/ 72422 h 306546"/>
                  <a:gd name="connsiteX51" fmla="*/ 195707 w 1334349"/>
                  <a:gd name="connsiteY51" fmla="*/ 72422 h 306546"/>
                  <a:gd name="connsiteX52" fmla="*/ 178850 w 1334349"/>
                  <a:gd name="connsiteY52" fmla="*/ 51151 h 306546"/>
                  <a:gd name="connsiteX53" fmla="*/ 174508 w 1334349"/>
                  <a:gd name="connsiteY53" fmla="*/ 51151 h 306546"/>
                  <a:gd name="connsiteX54" fmla="*/ 174508 w 1334349"/>
                  <a:gd name="connsiteY54" fmla="*/ 72422 h 306546"/>
                  <a:gd name="connsiteX55" fmla="*/ 166839 w 1334349"/>
                  <a:gd name="connsiteY55" fmla="*/ 72422 h 306546"/>
                  <a:gd name="connsiteX56" fmla="*/ 166839 w 1334349"/>
                  <a:gd name="connsiteY56" fmla="*/ 24382 h 306546"/>
                  <a:gd name="connsiteX57" fmla="*/ 174508 w 1334349"/>
                  <a:gd name="connsiteY57" fmla="*/ 24382 h 306546"/>
                  <a:gd name="connsiteX58" fmla="*/ 174508 w 1334349"/>
                  <a:gd name="connsiteY58" fmla="*/ 44495 h 306546"/>
                  <a:gd name="connsiteX59" fmla="*/ 179066 w 1334349"/>
                  <a:gd name="connsiteY59" fmla="*/ 44495 h 306546"/>
                  <a:gd name="connsiteX60" fmla="*/ 194911 w 1334349"/>
                  <a:gd name="connsiteY60" fmla="*/ 24382 h 306546"/>
                  <a:gd name="connsiteX61" fmla="*/ 204172 w 1334349"/>
                  <a:gd name="connsiteY61" fmla="*/ 24382 h 306546"/>
                  <a:gd name="connsiteX62" fmla="*/ 185289 w 1334349"/>
                  <a:gd name="connsiteY62" fmla="*/ 47606 h 306546"/>
                  <a:gd name="connsiteX63" fmla="*/ 555503 w 1334349"/>
                  <a:gd name="connsiteY63" fmla="*/ 48330 h 306546"/>
                  <a:gd name="connsiteX64" fmla="*/ 570470 w 1334349"/>
                  <a:gd name="connsiteY64" fmla="*/ 32489 h 306546"/>
                  <a:gd name="connsiteX65" fmla="*/ 571202 w 1334349"/>
                  <a:gd name="connsiteY65" fmla="*/ 32485 h 306546"/>
                  <a:gd name="connsiteX66" fmla="*/ 585094 w 1334349"/>
                  <a:gd name="connsiteY66" fmla="*/ 49415 h 306546"/>
                  <a:gd name="connsiteX67" fmla="*/ 569900 w 1334349"/>
                  <a:gd name="connsiteY67" fmla="*/ 66779 h 306546"/>
                  <a:gd name="connsiteX68" fmla="*/ 555720 w 1334349"/>
                  <a:gd name="connsiteY68" fmla="*/ 48330 h 306546"/>
                  <a:gd name="connsiteX69" fmla="*/ 555069 w 1334349"/>
                  <a:gd name="connsiteY69" fmla="*/ 33426 h 306546"/>
                  <a:gd name="connsiteX70" fmla="*/ 564330 w 1334349"/>
                  <a:gd name="connsiteY70" fmla="*/ 16279 h 306546"/>
                  <a:gd name="connsiteX71" fmla="*/ 580392 w 1334349"/>
                  <a:gd name="connsiteY71" fmla="*/ 10635 h 306546"/>
                  <a:gd name="connsiteX72" fmla="*/ 588784 w 1334349"/>
                  <a:gd name="connsiteY72" fmla="*/ 0 h 306546"/>
                  <a:gd name="connsiteX73" fmla="*/ 581549 w 1334349"/>
                  <a:gd name="connsiteY73" fmla="*/ 0 h 306546"/>
                  <a:gd name="connsiteX74" fmla="*/ 577280 w 1334349"/>
                  <a:gd name="connsiteY74" fmla="*/ 4992 h 306546"/>
                  <a:gd name="connsiteX75" fmla="*/ 560929 w 1334349"/>
                  <a:gd name="connsiteY75" fmla="*/ 10636 h 306546"/>
                  <a:gd name="connsiteX76" fmla="*/ 547544 w 1334349"/>
                  <a:gd name="connsiteY76" fmla="*/ 45870 h 306546"/>
                  <a:gd name="connsiteX77" fmla="*/ 570045 w 1334349"/>
                  <a:gd name="connsiteY77" fmla="*/ 73507 h 306546"/>
                  <a:gd name="connsiteX78" fmla="*/ 593210 w 1334349"/>
                  <a:gd name="connsiteY78" fmla="*/ 53367 h 306546"/>
                  <a:gd name="connsiteX79" fmla="*/ 593125 w 1334349"/>
                  <a:gd name="connsiteY79" fmla="*/ 49415 h 306546"/>
                  <a:gd name="connsiteX80" fmla="*/ 571999 w 1334349"/>
                  <a:gd name="connsiteY80" fmla="*/ 25757 h 306546"/>
                  <a:gd name="connsiteX81" fmla="*/ 555214 w 1334349"/>
                  <a:gd name="connsiteY81" fmla="*/ 33426 h 306546"/>
                  <a:gd name="connsiteX82" fmla="*/ 9406 w 1334349"/>
                  <a:gd name="connsiteY82" fmla="*/ 38924 h 306546"/>
                  <a:gd name="connsiteX83" fmla="*/ 33064 w 1334349"/>
                  <a:gd name="connsiteY83" fmla="*/ 12082 h 306546"/>
                  <a:gd name="connsiteX84" fmla="*/ 49994 w 1334349"/>
                  <a:gd name="connsiteY84" fmla="*/ 14614 h 306546"/>
                  <a:gd name="connsiteX85" fmla="*/ 49994 w 1334349"/>
                  <a:gd name="connsiteY85" fmla="*/ 6512 h 306546"/>
                  <a:gd name="connsiteX86" fmla="*/ 32920 w 1334349"/>
                  <a:gd name="connsiteY86" fmla="*/ 4269 h 306546"/>
                  <a:gd name="connsiteX87" fmla="*/ 0 w 1334349"/>
                  <a:gd name="connsiteY87" fmla="*/ 38924 h 306546"/>
                  <a:gd name="connsiteX88" fmla="*/ 32920 w 1334349"/>
                  <a:gd name="connsiteY88" fmla="*/ 73507 h 306546"/>
                  <a:gd name="connsiteX89" fmla="*/ 49994 w 1334349"/>
                  <a:gd name="connsiteY89" fmla="*/ 71337 h 306546"/>
                  <a:gd name="connsiteX90" fmla="*/ 49994 w 1334349"/>
                  <a:gd name="connsiteY90" fmla="*/ 63234 h 306546"/>
                  <a:gd name="connsiteX91" fmla="*/ 33064 w 1334349"/>
                  <a:gd name="connsiteY91" fmla="*/ 65694 h 306546"/>
                  <a:gd name="connsiteX92" fmla="*/ 9406 w 1334349"/>
                  <a:gd name="connsiteY92" fmla="*/ 38924 h 306546"/>
                  <a:gd name="connsiteX93" fmla="*/ 726610 w 1334349"/>
                  <a:gd name="connsiteY93" fmla="*/ 115181 h 306546"/>
                  <a:gd name="connsiteX94" fmla="*/ 742874 w 1334349"/>
                  <a:gd name="connsiteY94" fmla="*/ 117801 h 306546"/>
                  <a:gd name="connsiteX95" fmla="*/ 745494 w 1334349"/>
                  <a:gd name="connsiteY95" fmla="*/ 115181 h 306546"/>
                  <a:gd name="connsiteX96" fmla="*/ 749834 w 1334349"/>
                  <a:gd name="connsiteY96" fmla="*/ 118726 h 306546"/>
                  <a:gd name="connsiteX97" fmla="*/ 725119 w 1334349"/>
                  <a:gd name="connsiteY97" fmla="*/ 121431 h 306546"/>
                  <a:gd name="connsiteX98" fmla="*/ 722414 w 1334349"/>
                  <a:gd name="connsiteY98" fmla="*/ 118726 h 306546"/>
                  <a:gd name="connsiteX99" fmla="*/ 724006 w 1334349"/>
                  <a:gd name="connsiteY99" fmla="*/ 178559 h 306546"/>
                  <a:gd name="connsiteX100" fmla="*/ 716048 w 1334349"/>
                  <a:gd name="connsiteY100" fmla="*/ 178559 h 306546"/>
                  <a:gd name="connsiteX101" fmla="*/ 716048 w 1334349"/>
                  <a:gd name="connsiteY101" fmla="*/ 130736 h 306546"/>
                  <a:gd name="connsiteX102" fmla="*/ 723283 w 1334349"/>
                  <a:gd name="connsiteY102" fmla="*/ 130736 h 306546"/>
                  <a:gd name="connsiteX103" fmla="*/ 723283 w 1334349"/>
                  <a:gd name="connsiteY103" fmla="*/ 168648 h 306546"/>
                  <a:gd name="connsiteX104" fmla="*/ 728274 w 1334349"/>
                  <a:gd name="connsiteY104" fmla="*/ 160255 h 306546"/>
                  <a:gd name="connsiteX105" fmla="*/ 748460 w 1334349"/>
                  <a:gd name="connsiteY105" fmla="*/ 130736 h 306546"/>
                  <a:gd name="connsiteX106" fmla="*/ 756419 w 1334349"/>
                  <a:gd name="connsiteY106" fmla="*/ 130736 h 306546"/>
                  <a:gd name="connsiteX107" fmla="*/ 756419 w 1334349"/>
                  <a:gd name="connsiteY107" fmla="*/ 178559 h 306546"/>
                  <a:gd name="connsiteX108" fmla="*/ 749184 w 1334349"/>
                  <a:gd name="connsiteY108" fmla="*/ 178559 h 306546"/>
                  <a:gd name="connsiteX109" fmla="*/ 749184 w 1334349"/>
                  <a:gd name="connsiteY109" fmla="*/ 140576 h 306546"/>
                  <a:gd name="connsiteX110" fmla="*/ 744192 w 1334349"/>
                  <a:gd name="connsiteY110" fmla="*/ 149041 h 306546"/>
                  <a:gd name="connsiteX111" fmla="*/ 668368 w 1334349"/>
                  <a:gd name="connsiteY111" fmla="*/ 178559 h 306546"/>
                  <a:gd name="connsiteX112" fmla="*/ 660410 w 1334349"/>
                  <a:gd name="connsiteY112" fmla="*/ 178559 h 306546"/>
                  <a:gd name="connsiteX113" fmla="*/ 660410 w 1334349"/>
                  <a:gd name="connsiteY113" fmla="*/ 130736 h 306546"/>
                  <a:gd name="connsiteX114" fmla="*/ 667645 w 1334349"/>
                  <a:gd name="connsiteY114" fmla="*/ 130736 h 306546"/>
                  <a:gd name="connsiteX115" fmla="*/ 667645 w 1334349"/>
                  <a:gd name="connsiteY115" fmla="*/ 168648 h 306546"/>
                  <a:gd name="connsiteX116" fmla="*/ 672637 w 1334349"/>
                  <a:gd name="connsiteY116" fmla="*/ 160255 h 306546"/>
                  <a:gd name="connsiteX117" fmla="*/ 692823 w 1334349"/>
                  <a:gd name="connsiteY117" fmla="*/ 130736 h 306546"/>
                  <a:gd name="connsiteX118" fmla="*/ 700709 w 1334349"/>
                  <a:gd name="connsiteY118" fmla="*/ 130736 h 306546"/>
                  <a:gd name="connsiteX119" fmla="*/ 700709 w 1334349"/>
                  <a:gd name="connsiteY119" fmla="*/ 178559 h 306546"/>
                  <a:gd name="connsiteX120" fmla="*/ 693474 w 1334349"/>
                  <a:gd name="connsiteY120" fmla="*/ 178559 h 306546"/>
                  <a:gd name="connsiteX121" fmla="*/ 693474 w 1334349"/>
                  <a:gd name="connsiteY121" fmla="*/ 140576 h 306546"/>
                  <a:gd name="connsiteX122" fmla="*/ 688410 w 1334349"/>
                  <a:gd name="connsiteY122" fmla="*/ 149041 h 306546"/>
                  <a:gd name="connsiteX123" fmla="*/ 417821 w 1334349"/>
                  <a:gd name="connsiteY123" fmla="*/ 178559 h 306546"/>
                  <a:gd name="connsiteX124" fmla="*/ 409862 w 1334349"/>
                  <a:gd name="connsiteY124" fmla="*/ 178559 h 306546"/>
                  <a:gd name="connsiteX125" fmla="*/ 409862 w 1334349"/>
                  <a:gd name="connsiteY125" fmla="*/ 130736 h 306546"/>
                  <a:gd name="connsiteX126" fmla="*/ 417097 w 1334349"/>
                  <a:gd name="connsiteY126" fmla="*/ 130736 h 306546"/>
                  <a:gd name="connsiteX127" fmla="*/ 417097 w 1334349"/>
                  <a:gd name="connsiteY127" fmla="*/ 168648 h 306546"/>
                  <a:gd name="connsiteX128" fmla="*/ 422089 w 1334349"/>
                  <a:gd name="connsiteY128" fmla="*/ 160255 h 306546"/>
                  <a:gd name="connsiteX129" fmla="*/ 442275 w 1334349"/>
                  <a:gd name="connsiteY129" fmla="*/ 130736 h 306546"/>
                  <a:gd name="connsiteX130" fmla="*/ 450162 w 1334349"/>
                  <a:gd name="connsiteY130" fmla="*/ 130736 h 306546"/>
                  <a:gd name="connsiteX131" fmla="*/ 450162 w 1334349"/>
                  <a:gd name="connsiteY131" fmla="*/ 178559 h 306546"/>
                  <a:gd name="connsiteX132" fmla="*/ 442927 w 1334349"/>
                  <a:gd name="connsiteY132" fmla="*/ 178559 h 306546"/>
                  <a:gd name="connsiteX133" fmla="*/ 442927 w 1334349"/>
                  <a:gd name="connsiteY133" fmla="*/ 140576 h 306546"/>
                  <a:gd name="connsiteX134" fmla="*/ 437935 w 1334349"/>
                  <a:gd name="connsiteY134" fmla="*/ 149041 h 306546"/>
                  <a:gd name="connsiteX135" fmla="*/ 1169030 w 1334349"/>
                  <a:gd name="connsiteY135" fmla="*/ 178559 h 306546"/>
                  <a:gd name="connsiteX136" fmla="*/ 1160710 w 1334349"/>
                  <a:gd name="connsiteY136" fmla="*/ 178559 h 306546"/>
                  <a:gd name="connsiteX137" fmla="*/ 1160710 w 1334349"/>
                  <a:gd name="connsiteY137" fmla="*/ 130736 h 306546"/>
                  <a:gd name="connsiteX138" fmla="*/ 1167945 w 1334349"/>
                  <a:gd name="connsiteY138" fmla="*/ 130736 h 306546"/>
                  <a:gd name="connsiteX139" fmla="*/ 1167945 w 1334349"/>
                  <a:gd name="connsiteY139" fmla="*/ 168648 h 306546"/>
                  <a:gd name="connsiteX140" fmla="*/ 1172936 w 1334349"/>
                  <a:gd name="connsiteY140" fmla="*/ 160255 h 306546"/>
                  <a:gd name="connsiteX141" fmla="*/ 1193122 w 1334349"/>
                  <a:gd name="connsiteY141" fmla="*/ 130736 h 306546"/>
                  <a:gd name="connsiteX142" fmla="*/ 1201008 w 1334349"/>
                  <a:gd name="connsiteY142" fmla="*/ 130736 h 306546"/>
                  <a:gd name="connsiteX143" fmla="*/ 1201008 w 1334349"/>
                  <a:gd name="connsiteY143" fmla="*/ 178559 h 306546"/>
                  <a:gd name="connsiteX144" fmla="*/ 1193773 w 1334349"/>
                  <a:gd name="connsiteY144" fmla="*/ 178559 h 306546"/>
                  <a:gd name="connsiteX145" fmla="*/ 1193773 w 1334349"/>
                  <a:gd name="connsiteY145" fmla="*/ 140576 h 306546"/>
                  <a:gd name="connsiteX146" fmla="*/ 1188782 w 1334349"/>
                  <a:gd name="connsiteY146" fmla="*/ 149041 h 306546"/>
                  <a:gd name="connsiteX147" fmla="*/ 1114768 w 1334349"/>
                  <a:gd name="connsiteY147" fmla="*/ 154612 h 306546"/>
                  <a:gd name="connsiteX148" fmla="*/ 1138932 w 1334349"/>
                  <a:gd name="connsiteY148" fmla="*/ 129434 h 306546"/>
                  <a:gd name="connsiteX149" fmla="*/ 1150581 w 1334349"/>
                  <a:gd name="connsiteY149" fmla="*/ 130954 h 306546"/>
                  <a:gd name="connsiteX150" fmla="*/ 1150002 w 1334349"/>
                  <a:gd name="connsiteY150" fmla="*/ 138188 h 306546"/>
                  <a:gd name="connsiteX151" fmla="*/ 1137992 w 1334349"/>
                  <a:gd name="connsiteY151" fmla="*/ 136452 h 306546"/>
                  <a:gd name="connsiteX152" fmla="*/ 1122654 w 1334349"/>
                  <a:gd name="connsiteY152" fmla="*/ 154901 h 306546"/>
                  <a:gd name="connsiteX153" fmla="*/ 1137992 w 1334349"/>
                  <a:gd name="connsiteY153" fmla="*/ 173351 h 306546"/>
                  <a:gd name="connsiteX154" fmla="*/ 1150002 w 1334349"/>
                  <a:gd name="connsiteY154" fmla="*/ 171903 h 306546"/>
                  <a:gd name="connsiteX155" fmla="*/ 1150581 w 1334349"/>
                  <a:gd name="connsiteY155" fmla="*/ 179138 h 306546"/>
                  <a:gd name="connsiteX156" fmla="*/ 1138932 w 1334349"/>
                  <a:gd name="connsiteY156" fmla="*/ 180368 h 306546"/>
                  <a:gd name="connsiteX157" fmla="*/ 1114768 w 1334349"/>
                  <a:gd name="connsiteY157" fmla="*/ 155191 h 306546"/>
                  <a:gd name="connsiteX158" fmla="*/ 566500 w 1334349"/>
                  <a:gd name="connsiteY158" fmla="*/ 154612 h 306546"/>
                  <a:gd name="connsiteX159" fmla="*/ 590665 w 1334349"/>
                  <a:gd name="connsiteY159" fmla="*/ 129434 h 306546"/>
                  <a:gd name="connsiteX160" fmla="*/ 602313 w 1334349"/>
                  <a:gd name="connsiteY160" fmla="*/ 130954 h 306546"/>
                  <a:gd name="connsiteX161" fmla="*/ 601734 w 1334349"/>
                  <a:gd name="connsiteY161" fmla="*/ 138188 h 306546"/>
                  <a:gd name="connsiteX162" fmla="*/ 589724 w 1334349"/>
                  <a:gd name="connsiteY162" fmla="*/ 136452 h 306546"/>
                  <a:gd name="connsiteX163" fmla="*/ 574458 w 1334349"/>
                  <a:gd name="connsiteY163" fmla="*/ 154901 h 306546"/>
                  <a:gd name="connsiteX164" fmla="*/ 589724 w 1334349"/>
                  <a:gd name="connsiteY164" fmla="*/ 173351 h 306546"/>
                  <a:gd name="connsiteX165" fmla="*/ 601734 w 1334349"/>
                  <a:gd name="connsiteY165" fmla="*/ 171903 h 306546"/>
                  <a:gd name="connsiteX166" fmla="*/ 602313 w 1334349"/>
                  <a:gd name="connsiteY166" fmla="*/ 179138 h 306546"/>
                  <a:gd name="connsiteX167" fmla="*/ 590665 w 1334349"/>
                  <a:gd name="connsiteY167" fmla="*/ 180368 h 306546"/>
                  <a:gd name="connsiteX168" fmla="*/ 566500 w 1334349"/>
                  <a:gd name="connsiteY168" fmla="*/ 155191 h 306546"/>
                  <a:gd name="connsiteX169" fmla="*/ 740140 w 1334349"/>
                  <a:gd name="connsiteY169" fmla="*/ 48475 h 306546"/>
                  <a:gd name="connsiteX170" fmla="*/ 764377 w 1334349"/>
                  <a:gd name="connsiteY170" fmla="*/ 23296 h 306546"/>
                  <a:gd name="connsiteX171" fmla="*/ 775953 w 1334349"/>
                  <a:gd name="connsiteY171" fmla="*/ 24816 h 306546"/>
                  <a:gd name="connsiteX172" fmla="*/ 775374 w 1334349"/>
                  <a:gd name="connsiteY172" fmla="*/ 32051 h 306546"/>
                  <a:gd name="connsiteX173" fmla="*/ 763436 w 1334349"/>
                  <a:gd name="connsiteY173" fmla="*/ 30315 h 306546"/>
                  <a:gd name="connsiteX174" fmla="*/ 748098 w 1334349"/>
                  <a:gd name="connsiteY174" fmla="*/ 48764 h 306546"/>
                  <a:gd name="connsiteX175" fmla="*/ 763436 w 1334349"/>
                  <a:gd name="connsiteY175" fmla="*/ 67213 h 306546"/>
                  <a:gd name="connsiteX176" fmla="*/ 775374 w 1334349"/>
                  <a:gd name="connsiteY176" fmla="*/ 65766 h 306546"/>
                  <a:gd name="connsiteX177" fmla="*/ 775953 w 1334349"/>
                  <a:gd name="connsiteY177" fmla="*/ 73001 h 306546"/>
                  <a:gd name="connsiteX178" fmla="*/ 764377 w 1334349"/>
                  <a:gd name="connsiteY178" fmla="*/ 74303 h 306546"/>
                  <a:gd name="connsiteX179" fmla="*/ 740140 w 1334349"/>
                  <a:gd name="connsiteY179" fmla="*/ 49125 h 306546"/>
                  <a:gd name="connsiteX180" fmla="*/ 432002 w 1334349"/>
                  <a:gd name="connsiteY180" fmla="*/ 284842 h 306546"/>
                  <a:gd name="connsiteX181" fmla="*/ 424767 w 1334349"/>
                  <a:gd name="connsiteY181" fmla="*/ 284842 h 306546"/>
                  <a:gd name="connsiteX182" fmla="*/ 424767 w 1334349"/>
                  <a:gd name="connsiteY182" fmla="*/ 243458 h 306546"/>
                  <a:gd name="connsiteX183" fmla="*/ 410875 w 1334349"/>
                  <a:gd name="connsiteY183" fmla="*/ 243458 h 306546"/>
                  <a:gd name="connsiteX184" fmla="*/ 405015 w 1334349"/>
                  <a:gd name="connsiteY184" fmla="*/ 276449 h 306546"/>
                  <a:gd name="connsiteX185" fmla="*/ 389749 w 1334349"/>
                  <a:gd name="connsiteY185" fmla="*/ 284842 h 306546"/>
                  <a:gd name="connsiteX186" fmla="*/ 389749 w 1334349"/>
                  <a:gd name="connsiteY186" fmla="*/ 277607 h 306546"/>
                  <a:gd name="connsiteX187" fmla="*/ 398720 w 1334349"/>
                  <a:gd name="connsiteY187" fmla="*/ 272614 h 306546"/>
                  <a:gd name="connsiteX188" fmla="*/ 404074 w 1334349"/>
                  <a:gd name="connsiteY188" fmla="*/ 236946 h 306546"/>
                  <a:gd name="connsiteX189" fmla="*/ 432363 w 1334349"/>
                  <a:gd name="connsiteY189" fmla="*/ 236946 h 306546"/>
                  <a:gd name="connsiteX190" fmla="*/ 66200 w 1334349"/>
                  <a:gd name="connsiteY190" fmla="*/ 154612 h 306546"/>
                  <a:gd name="connsiteX191" fmla="*/ 80670 w 1334349"/>
                  <a:gd name="connsiteY191" fmla="*/ 136452 h 306546"/>
                  <a:gd name="connsiteX192" fmla="*/ 95140 w 1334349"/>
                  <a:gd name="connsiteY192" fmla="*/ 154612 h 306546"/>
                  <a:gd name="connsiteX193" fmla="*/ 80670 w 1334349"/>
                  <a:gd name="connsiteY193" fmla="*/ 172844 h 306546"/>
                  <a:gd name="connsiteX194" fmla="*/ 66200 w 1334349"/>
                  <a:gd name="connsiteY194" fmla="*/ 154612 h 306546"/>
                  <a:gd name="connsiteX195" fmla="*/ 103606 w 1334349"/>
                  <a:gd name="connsiteY195" fmla="*/ 154612 h 306546"/>
                  <a:gd name="connsiteX196" fmla="*/ 80960 w 1334349"/>
                  <a:gd name="connsiteY196" fmla="*/ 129723 h 306546"/>
                  <a:gd name="connsiteX197" fmla="*/ 58314 w 1334349"/>
                  <a:gd name="connsiteY197" fmla="*/ 154612 h 306546"/>
                  <a:gd name="connsiteX198" fmla="*/ 80960 w 1334349"/>
                  <a:gd name="connsiteY198" fmla="*/ 179572 h 306546"/>
                  <a:gd name="connsiteX199" fmla="*/ 103606 w 1334349"/>
                  <a:gd name="connsiteY199" fmla="*/ 154612 h 306546"/>
                  <a:gd name="connsiteX200" fmla="*/ 641599 w 1334349"/>
                  <a:gd name="connsiteY200" fmla="*/ 260821 h 306546"/>
                  <a:gd name="connsiteX201" fmla="*/ 656069 w 1334349"/>
                  <a:gd name="connsiteY201" fmla="*/ 242589 h 306546"/>
                  <a:gd name="connsiteX202" fmla="*/ 670539 w 1334349"/>
                  <a:gd name="connsiteY202" fmla="*/ 260821 h 306546"/>
                  <a:gd name="connsiteX203" fmla="*/ 656069 w 1334349"/>
                  <a:gd name="connsiteY203" fmla="*/ 279054 h 306546"/>
                  <a:gd name="connsiteX204" fmla="*/ 641599 w 1334349"/>
                  <a:gd name="connsiteY204" fmla="*/ 260821 h 306546"/>
                  <a:gd name="connsiteX205" fmla="*/ 679004 w 1334349"/>
                  <a:gd name="connsiteY205" fmla="*/ 260821 h 306546"/>
                  <a:gd name="connsiteX206" fmla="*/ 656359 w 1334349"/>
                  <a:gd name="connsiteY206" fmla="*/ 235933 h 306546"/>
                  <a:gd name="connsiteX207" fmla="*/ 633713 w 1334349"/>
                  <a:gd name="connsiteY207" fmla="*/ 260821 h 306546"/>
                  <a:gd name="connsiteX208" fmla="*/ 656359 w 1334349"/>
                  <a:gd name="connsiteY208" fmla="*/ 285710 h 306546"/>
                  <a:gd name="connsiteX209" fmla="*/ 679004 w 1334349"/>
                  <a:gd name="connsiteY209" fmla="*/ 260821 h 306546"/>
                  <a:gd name="connsiteX210" fmla="*/ 552392 w 1334349"/>
                  <a:gd name="connsiteY210" fmla="*/ 260821 h 306546"/>
                  <a:gd name="connsiteX211" fmla="*/ 566862 w 1334349"/>
                  <a:gd name="connsiteY211" fmla="*/ 242589 h 306546"/>
                  <a:gd name="connsiteX212" fmla="*/ 581332 w 1334349"/>
                  <a:gd name="connsiteY212" fmla="*/ 260821 h 306546"/>
                  <a:gd name="connsiteX213" fmla="*/ 566862 w 1334349"/>
                  <a:gd name="connsiteY213" fmla="*/ 279054 h 306546"/>
                  <a:gd name="connsiteX214" fmla="*/ 552392 w 1334349"/>
                  <a:gd name="connsiteY214" fmla="*/ 260821 h 306546"/>
                  <a:gd name="connsiteX215" fmla="*/ 589869 w 1334349"/>
                  <a:gd name="connsiteY215" fmla="*/ 260821 h 306546"/>
                  <a:gd name="connsiteX216" fmla="*/ 567223 w 1334349"/>
                  <a:gd name="connsiteY216" fmla="*/ 235933 h 306546"/>
                  <a:gd name="connsiteX217" fmla="*/ 544578 w 1334349"/>
                  <a:gd name="connsiteY217" fmla="*/ 260821 h 306546"/>
                  <a:gd name="connsiteX218" fmla="*/ 567223 w 1334349"/>
                  <a:gd name="connsiteY218" fmla="*/ 285710 h 306546"/>
                  <a:gd name="connsiteX219" fmla="*/ 589869 w 1334349"/>
                  <a:gd name="connsiteY219" fmla="*/ 260821 h 306546"/>
                  <a:gd name="connsiteX220" fmla="*/ 151501 w 1334349"/>
                  <a:gd name="connsiteY220" fmla="*/ 72712 h 306546"/>
                  <a:gd name="connsiteX221" fmla="*/ 143832 w 1334349"/>
                  <a:gd name="connsiteY221" fmla="*/ 72712 h 306546"/>
                  <a:gd name="connsiteX222" fmla="*/ 143832 w 1334349"/>
                  <a:gd name="connsiteY222" fmla="*/ 51007 h 306546"/>
                  <a:gd name="connsiteX223" fmla="*/ 119450 w 1334349"/>
                  <a:gd name="connsiteY223" fmla="*/ 51007 h 306546"/>
                  <a:gd name="connsiteX224" fmla="*/ 119450 w 1334349"/>
                  <a:gd name="connsiteY224" fmla="*/ 72712 h 306546"/>
                  <a:gd name="connsiteX225" fmla="*/ 111636 w 1334349"/>
                  <a:gd name="connsiteY225" fmla="*/ 72712 h 306546"/>
                  <a:gd name="connsiteX226" fmla="*/ 111636 w 1334349"/>
                  <a:gd name="connsiteY226" fmla="*/ 24382 h 306546"/>
                  <a:gd name="connsiteX227" fmla="*/ 119306 w 1334349"/>
                  <a:gd name="connsiteY227" fmla="*/ 24382 h 306546"/>
                  <a:gd name="connsiteX228" fmla="*/ 119306 w 1334349"/>
                  <a:gd name="connsiteY228" fmla="*/ 43989 h 306546"/>
                  <a:gd name="connsiteX229" fmla="*/ 143688 w 1334349"/>
                  <a:gd name="connsiteY229" fmla="*/ 43989 h 306546"/>
                  <a:gd name="connsiteX230" fmla="*/ 143688 w 1334349"/>
                  <a:gd name="connsiteY230" fmla="*/ 24382 h 306546"/>
                  <a:gd name="connsiteX231" fmla="*/ 151356 w 1334349"/>
                  <a:gd name="connsiteY231" fmla="*/ 24382 h 306546"/>
                  <a:gd name="connsiteX232" fmla="*/ 244688 w 1334349"/>
                  <a:gd name="connsiteY232" fmla="*/ 31328 h 306546"/>
                  <a:gd name="connsiteX233" fmla="*/ 230218 w 1334349"/>
                  <a:gd name="connsiteY233" fmla="*/ 31328 h 306546"/>
                  <a:gd name="connsiteX234" fmla="*/ 230218 w 1334349"/>
                  <a:gd name="connsiteY234" fmla="*/ 72712 h 306546"/>
                  <a:gd name="connsiteX235" fmla="*/ 222548 w 1334349"/>
                  <a:gd name="connsiteY235" fmla="*/ 72712 h 306546"/>
                  <a:gd name="connsiteX236" fmla="*/ 222548 w 1334349"/>
                  <a:gd name="connsiteY236" fmla="*/ 31328 h 306546"/>
                  <a:gd name="connsiteX237" fmla="*/ 208078 w 1334349"/>
                  <a:gd name="connsiteY237" fmla="*/ 31328 h 306546"/>
                  <a:gd name="connsiteX238" fmla="*/ 208078 w 1334349"/>
                  <a:gd name="connsiteY238" fmla="*/ 24382 h 306546"/>
                  <a:gd name="connsiteX239" fmla="*/ 244253 w 1334349"/>
                  <a:gd name="connsiteY239" fmla="*/ 24382 h 306546"/>
                  <a:gd name="connsiteX240" fmla="*/ 273049 w 1334349"/>
                  <a:gd name="connsiteY240" fmla="*/ 52236 h 306546"/>
                  <a:gd name="connsiteX241" fmla="*/ 247510 w 1334349"/>
                  <a:gd name="connsiteY241" fmla="*/ 52236 h 306546"/>
                  <a:gd name="connsiteX242" fmla="*/ 247510 w 1334349"/>
                  <a:gd name="connsiteY242" fmla="*/ 45001 h 306546"/>
                  <a:gd name="connsiteX243" fmla="*/ 273049 w 1334349"/>
                  <a:gd name="connsiteY243" fmla="*/ 45001 h 306546"/>
                  <a:gd name="connsiteX244" fmla="*/ 339756 w 1334349"/>
                  <a:gd name="connsiteY244" fmla="*/ 72712 h 306546"/>
                  <a:gd name="connsiteX245" fmla="*/ 331869 w 1334349"/>
                  <a:gd name="connsiteY245" fmla="*/ 72712 h 306546"/>
                  <a:gd name="connsiteX246" fmla="*/ 331869 w 1334349"/>
                  <a:gd name="connsiteY246" fmla="*/ 12950 h 306546"/>
                  <a:gd name="connsiteX247" fmla="*/ 296852 w 1334349"/>
                  <a:gd name="connsiteY247" fmla="*/ 12950 h 306546"/>
                  <a:gd name="connsiteX248" fmla="*/ 296852 w 1334349"/>
                  <a:gd name="connsiteY248" fmla="*/ 72712 h 306546"/>
                  <a:gd name="connsiteX249" fmla="*/ 288894 w 1334349"/>
                  <a:gd name="connsiteY249" fmla="*/ 72712 h 306546"/>
                  <a:gd name="connsiteX250" fmla="*/ 288894 w 1334349"/>
                  <a:gd name="connsiteY250" fmla="*/ 5643 h 306546"/>
                  <a:gd name="connsiteX251" fmla="*/ 339538 w 1334349"/>
                  <a:gd name="connsiteY251" fmla="*/ 5643 h 306546"/>
                  <a:gd name="connsiteX252" fmla="*/ 436343 w 1334349"/>
                  <a:gd name="connsiteY252" fmla="*/ 31328 h 306546"/>
                  <a:gd name="connsiteX253" fmla="*/ 421873 w 1334349"/>
                  <a:gd name="connsiteY253" fmla="*/ 31328 h 306546"/>
                  <a:gd name="connsiteX254" fmla="*/ 421873 w 1334349"/>
                  <a:gd name="connsiteY254" fmla="*/ 72712 h 306546"/>
                  <a:gd name="connsiteX255" fmla="*/ 414203 w 1334349"/>
                  <a:gd name="connsiteY255" fmla="*/ 72712 h 306546"/>
                  <a:gd name="connsiteX256" fmla="*/ 414203 w 1334349"/>
                  <a:gd name="connsiteY256" fmla="*/ 31328 h 306546"/>
                  <a:gd name="connsiteX257" fmla="*/ 399733 w 1334349"/>
                  <a:gd name="connsiteY257" fmla="*/ 31328 h 306546"/>
                  <a:gd name="connsiteX258" fmla="*/ 399733 w 1334349"/>
                  <a:gd name="connsiteY258" fmla="*/ 24382 h 306546"/>
                  <a:gd name="connsiteX259" fmla="*/ 435908 w 1334349"/>
                  <a:gd name="connsiteY259" fmla="*/ 24382 h 306546"/>
                  <a:gd name="connsiteX260" fmla="*/ 736884 w 1334349"/>
                  <a:gd name="connsiteY260" fmla="*/ 31328 h 306546"/>
                  <a:gd name="connsiteX261" fmla="*/ 715975 w 1334349"/>
                  <a:gd name="connsiteY261" fmla="*/ 31328 h 306546"/>
                  <a:gd name="connsiteX262" fmla="*/ 715975 w 1334349"/>
                  <a:gd name="connsiteY262" fmla="*/ 72712 h 306546"/>
                  <a:gd name="connsiteX263" fmla="*/ 708306 w 1334349"/>
                  <a:gd name="connsiteY263" fmla="*/ 72712 h 306546"/>
                  <a:gd name="connsiteX264" fmla="*/ 708306 w 1334349"/>
                  <a:gd name="connsiteY264" fmla="*/ 24382 h 306546"/>
                  <a:gd name="connsiteX265" fmla="*/ 737246 w 1334349"/>
                  <a:gd name="connsiteY265" fmla="*/ 24382 h 306546"/>
                  <a:gd name="connsiteX266" fmla="*/ 825223 w 1334349"/>
                  <a:gd name="connsiteY266" fmla="*/ 72712 h 306546"/>
                  <a:gd name="connsiteX267" fmla="*/ 815239 w 1334349"/>
                  <a:gd name="connsiteY267" fmla="*/ 72712 h 306546"/>
                  <a:gd name="connsiteX268" fmla="*/ 798382 w 1334349"/>
                  <a:gd name="connsiteY268" fmla="*/ 51441 h 306546"/>
                  <a:gd name="connsiteX269" fmla="*/ 794040 w 1334349"/>
                  <a:gd name="connsiteY269" fmla="*/ 51441 h 306546"/>
                  <a:gd name="connsiteX270" fmla="*/ 794040 w 1334349"/>
                  <a:gd name="connsiteY270" fmla="*/ 72712 h 306546"/>
                  <a:gd name="connsiteX271" fmla="*/ 786371 w 1334349"/>
                  <a:gd name="connsiteY271" fmla="*/ 72712 h 306546"/>
                  <a:gd name="connsiteX272" fmla="*/ 786371 w 1334349"/>
                  <a:gd name="connsiteY272" fmla="*/ 24382 h 306546"/>
                  <a:gd name="connsiteX273" fmla="*/ 794040 w 1334349"/>
                  <a:gd name="connsiteY273" fmla="*/ 24382 h 306546"/>
                  <a:gd name="connsiteX274" fmla="*/ 794040 w 1334349"/>
                  <a:gd name="connsiteY274" fmla="*/ 44495 h 306546"/>
                  <a:gd name="connsiteX275" fmla="*/ 798598 w 1334349"/>
                  <a:gd name="connsiteY275" fmla="*/ 44495 h 306546"/>
                  <a:gd name="connsiteX276" fmla="*/ 814443 w 1334349"/>
                  <a:gd name="connsiteY276" fmla="*/ 24382 h 306546"/>
                  <a:gd name="connsiteX277" fmla="*/ 823704 w 1334349"/>
                  <a:gd name="connsiteY277" fmla="*/ 24382 h 306546"/>
                  <a:gd name="connsiteX278" fmla="*/ 804821 w 1334349"/>
                  <a:gd name="connsiteY278" fmla="*/ 47606 h 306546"/>
                  <a:gd name="connsiteX279" fmla="*/ 151356 w 1334349"/>
                  <a:gd name="connsiteY279" fmla="*/ 178849 h 306546"/>
                  <a:gd name="connsiteX280" fmla="*/ 143688 w 1334349"/>
                  <a:gd name="connsiteY280" fmla="*/ 178849 h 306546"/>
                  <a:gd name="connsiteX281" fmla="*/ 143688 w 1334349"/>
                  <a:gd name="connsiteY281" fmla="*/ 137465 h 306546"/>
                  <a:gd name="connsiteX282" fmla="*/ 129869 w 1334349"/>
                  <a:gd name="connsiteY282" fmla="*/ 137465 h 306546"/>
                  <a:gd name="connsiteX283" fmla="*/ 124008 w 1334349"/>
                  <a:gd name="connsiteY283" fmla="*/ 170529 h 306546"/>
                  <a:gd name="connsiteX284" fmla="*/ 108742 w 1334349"/>
                  <a:gd name="connsiteY284" fmla="*/ 178849 h 306546"/>
                  <a:gd name="connsiteX285" fmla="*/ 108742 w 1334349"/>
                  <a:gd name="connsiteY285" fmla="*/ 171614 h 306546"/>
                  <a:gd name="connsiteX286" fmla="*/ 117713 w 1334349"/>
                  <a:gd name="connsiteY286" fmla="*/ 166622 h 306546"/>
                  <a:gd name="connsiteX287" fmla="*/ 123067 w 1334349"/>
                  <a:gd name="connsiteY287" fmla="*/ 130953 h 306546"/>
                  <a:gd name="connsiteX288" fmla="*/ 151356 w 1334349"/>
                  <a:gd name="connsiteY288" fmla="*/ 130953 h 306546"/>
                  <a:gd name="connsiteX289" fmla="*/ 252646 w 1334349"/>
                  <a:gd name="connsiteY289" fmla="*/ 137537 h 306546"/>
                  <a:gd name="connsiteX290" fmla="*/ 238176 w 1334349"/>
                  <a:gd name="connsiteY290" fmla="*/ 137537 h 306546"/>
                  <a:gd name="connsiteX291" fmla="*/ 238176 w 1334349"/>
                  <a:gd name="connsiteY291" fmla="*/ 178849 h 306546"/>
                  <a:gd name="connsiteX292" fmla="*/ 230508 w 1334349"/>
                  <a:gd name="connsiteY292" fmla="*/ 178849 h 306546"/>
                  <a:gd name="connsiteX293" fmla="*/ 230508 w 1334349"/>
                  <a:gd name="connsiteY293" fmla="*/ 137248 h 306546"/>
                  <a:gd name="connsiteX294" fmla="*/ 216038 w 1334349"/>
                  <a:gd name="connsiteY294" fmla="*/ 137248 h 306546"/>
                  <a:gd name="connsiteX295" fmla="*/ 216038 w 1334349"/>
                  <a:gd name="connsiteY295" fmla="*/ 130736 h 306546"/>
                  <a:gd name="connsiteX296" fmla="*/ 252213 w 1334349"/>
                  <a:gd name="connsiteY296" fmla="*/ 130736 h 306546"/>
                  <a:gd name="connsiteX297" fmla="*/ 393873 w 1334349"/>
                  <a:gd name="connsiteY297" fmla="*/ 178849 h 306546"/>
                  <a:gd name="connsiteX298" fmla="*/ 386566 w 1334349"/>
                  <a:gd name="connsiteY298" fmla="*/ 178849 h 306546"/>
                  <a:gd name="connsiteX299" fmla="*/ 386566 w 1334349"/>
                  <a:gd name="connsiteY299" fmla="*/ 157144 h 306546"/>
                  <a:gd name="connsiteX300" fmla="*/ 362184 w 1334349"/>
                  <a:gd name="connsiteY300" fmla="*/ 157144 h 306546"/>
                  <a:gd name="connsiteX301" fmla="*/ 362184 w 1334349"/>
                  <a:gd name="connsiteY301" fmla="*/ 178849 h 306546"/>
                  <a:gd name="connsiteX302" fmla="*/ 354514 w 1334349"/>
                  <a:gd name="connsiteY302" fmla="*/ 178849 h 306546"/>
                  <a:gd name="connsiteX303" fmla="*/ 354514 w 1334349"/>
                  <a:gd name="connsiteY303" fmla="*/ 130736 h 306546"/>
                  <a:gd name="connsiteX304" fmla="*/ 362184 w 1334349"/>
                  <a:gd name="connsiteY304" fmla="*/ 130736 h 306546"/>
                  <a:gd name="connsiteX305" fmla="*/ 362184 w 1334349"/>
                  <a:gd name="connsiteY305" fmla="*/ 150343 h 306546"/>
                  <a:gd name="connsiteX306" fmla="*/ 386566 w 1334349"/>
                  <a:gd name="connsiteY306" fmla="*/ 150343 h 306546"/>
                  <a:gd name="connsiteX307" fmla="*/ 386566 w 1334349"/>
                  <a:gd name="connsiteY307" fmla="*/ 130736 h 306546"/>
                  <a:gd name="connsiteX308" fmla="*/ 394235 w 1334349"/>
                  <a:gd name="connsiteY308" fmla="*/ 130736 h 306546"/>
                  <a:gd name="connsiteX309" fmla="*/ 502398 w 1334349"/>
                  <a:gd name="connsiteY309" fmla="*/ 178849 h 306546"/>
                  <a:gd name="connsiteX310" fmla="*/ 495091 w 1334349"/>
                  <a:gd name="connsiteY310" fmla="*/ 178849 h 306546"/>
                  <a:gd name="connsiteX311" fmla="*/ 495091 w 1334349"/>
                  <a:gd name="connsiteY311" fmla="*/ 160038 h 306546"/>
                  <a:gd name="connsiteX312" fmla="*/ 481416 w 1334349"/>
                  <a:gd name="connsiteY312" fmla="*/ 162208 h 306546"/>
                  <a:gd name="connsiteX313" fmla="*/ 465048 w 1334349"/>
                  <a:gd name="connsiteY313" fmla="*/ 148289 h 306546"/>
                  <a:gd name="connsiteX314" fmla="*/ 465065 w 1334349"/>
                  <a:gd name="connsiteY314" fmla="*/ 145640 h 306546"/>
                  <a:gd name="connsiteX315" fmla="*/ 465065 w 1334349"/>
                  <a:gd name="connsiteY315" fmla="*/ 131170 h 306546"/>
                  <a:gd name="connsiteX316" fmla="*/ 472735 w 1334349"/>
                  <a:gd name="connsiteY316" fmla="*/ 131170 h 306546"/>
                  <a:gd name="connsiteX317" fmla="*/ 472735 w 1334349"/>
                  <a:gd name="connsiteY317" fmla="*/ 145640 h 306546"/>
                  <a:gd name="connsiteX318" fmla="*/ 483732 w 1334349"/>
                  <a:gd name="connsiteY318" fmla="*/ 156348 h 306546"/>
                  <a:gd name="connsiteX319" fmla="*/ 495091 w 1334349"/>
                  <a:gd name="connsiteY319" fmla="*/ 154105 h 306546"/>
                  <a:gd name="connsiteX320" fmla="*/ 495091 w 1334349"/>
                  <a:gd name="connsiteY320" fmla="*/ 131387 h 306546"/>
                  <a:gd name="connsiteX321" fmla="*/ 502326 w 1334349"/>
                  <a:gd name="connsiteY321" fmla="*/ 131387 h 306546"/>
                  <a:gd name="connsiteX322" fmla="*/ 502326 w 1334349"/>
                  <a:gd name="connsiteY322" fmla="*/ 179283 h 306546"/>
                  <a:gd name="connsiteX323" fmla="*/ 889542 w 1334349"/>
                  <a:gd name="connsiteY323" fmla="*/ 178849 h 306546"/>
                  <a:gd name="connsiteX324" fmla="*/ 881801 w 1334349"/>
                  <a:gd name="connsiteY324" fmla="*/ 178849 h 306546"/>
                  <a:gd name="connsiteX325" fmla="*/ 881801 w 1334349"/>
                  <a:gd name="connsiteY325" fmla="*/ 157144 h 306546"/>
                  <a:gd name="connsiteX326" fmla="*/ 857419 w 1334349"/>
                  <a:gd name="connsiteY326" fmla="*/ 157144 h 306546"/>
                  <a:gd name="connsiteX327" fmla="*/ 857419 w 1334349"/>
                  <a:gd name="connsiteY327" fmla="*/ 178849 h 306546"/>
                  <a:gd name="connsiteX328" fmla="*/ 849605 w 1334349"/>
                  <a:gd name="connsiteY328" fmla="*/ 178849 h 306546"/>
                  <a:gd name="connsiteX329" fmla="*/ 849605 w 1334349"/>
                  <a:gd name="connsiteY329" fmla="*/ 130736 h 306546"/>
                  <a:gd name="connsiteX330" fmla="*/ 857275 w 1334349"/>
                  <a:gd name="connsiteY330" fmla="*/ 130736 h 306546"/>
                  <a:gd name="connsiteX331" fmla="*/ 857275 w 1334349"/>
                  <a:gd name="connsiteY331" fmla="*/ 150343 h 306546"/>
                  <a:gd name="connsiteX332" fmla="*/ 881657 w 1334349"/>
                  <a:gd name="connsiteY332" fmla="*/ 150343 h 306546"/>
                  <a:gd name="connsiteX333" fmla="*/ 881657 w 1334349"/>
                  <a:gd name="connsiteY333" fmla="*/ 130736 h 306546"/>
                  <a:gd name="connsiteX334" fmla="*/ 889398 w 1334349"/>
                  <a:gd name="connsiteY334" fmla="*/ 130736 h 306546"/>
                  <a:gd name="connsiteX335" fmla="*/ 960662 w 1334349"/>
                  <a:gd name="connsiteY335" fmla="*/ 178849 h 306546"/>
                  <a:gd name="connsiteX336" fmla="*/ 960662 w 1334349"/>
                  <a:gd name="connsiteY336" fmla="*/ 130736 h 306546"/>
                  <a:gd name="connsiteX337" fmla="*/ 981499 w 1334349"/>
                  <a:gd name="connsiteY337" fmla="*/ 130736 h 306546"/>
                  <a:gd name="connsiteX338" fmla="*/ 995969 w 1334349"/>
                  <a:gd name="connsiteY338" fmla="*/ 142385 h 306546"/>
                  <a:gd name="connsiteX339" fmla="*/ 988451 w 1334349"/>
                  <a:gd name="connsiteY339" fmla="*/ 156927 h 306546"/>
                  <a:gd name="connsiteX340" fmla="*/ 997922 w 1334349"/>
                  <a:gd name="connsiteY340" fmla="*/ 164885 h 306546"/>
                  <a:gd name="connsiteX341" fmla="*/ 982704 w 1334349"/>
                  <a:gd name="connsiteY341" fmla="*/ 178566 h 306546"/>
                  <a:gd name="connsiteX342" fmla="*/ 982584 w 1334349"/>
                  <a:gd name="connsiteY342" fmla="*/ 178559 h 306546"/>
                  <a:gd name="connsiteX343" fmla="*/ 968332 w 1334349"/>
                  <a:gd name="connsiteY343" fmla="*/ 137537 h 306546"/>
                  <a:gd name="connsiteX344" fmla="*/ 968332 w 1334349"/>
                  <a:gd name="connsiteY344" fmla="*/ 150994 h 306546"/>
                  <a:gd name="connsiteX345" fmla="*/ 979835 w 1334349"/>
                  <a:gd name="connsiteY345" fmla="*/ 150994 h 306546"/>
                  <a:gd name="connsiteX346" fmla="*/ 988589 w 1334349"/>
                  <a:gd name="connsiteY346" fmla="*/ 143759 h 306546"/>
                  <a:gd name="connsiteX347" fmla="*/ 980776 w 1334349"/>
                  <a:gd name="connsiteY347" fmla="*/ 137465 h 306546"/>
                  <a:gd name="connsiteX348" fmla="*/ 968332 w 1334349"/>
                  <a:gd name="connsiteY348" fmla="*/ 157578 h 306546"/>
                  <a:gd name="connsiteX349" fmla="*/ 968332 w 1334349"/>
                  <a:gd name="connsiteY349" fmla="*/ 172048 h 306546"/>
                  <a:gd name="connsiteX350" fmla="*/ 981644 w 1334349"/>
                  <a:gd name="connsiteY350" fmla="*/ 172048 h 306546"/>
                  <a:gd name="connsiteX351" fmla="*/ 990543 w 1334349"/>
                  <a:gd name="connsiteY351" fmla="*/ 164813 h 306546"/>
                  <a:gd name="connsiteX352" fmla="*/ 980486 w 1334349"/>
                  <a:gd name="connsiteY352" fmla="*/ 157578 h 306546"/>
                  <a:gd name="connsiteX353" fmla="*/ 1246661 w 1334349"/>
                  <a:gd name="connsiteY353" fmla="*/ 137537 h 306546"/>
                  <a:gd name="connsiteX354" fmla="*/ 1232192 w 1334349"/>
                  <a:gd name="connsiteY354" fmla="*/ 137537 h 306546"/>
                  <a:gd name="connsiteX355" fmla="*/ 1232192 w 1334349"/>
                  <a:gd name="connsiteY355" fmla="*/ 178849 h 306546"/>
                  <a:gd name="connsiteX356" fmla="*/ 1224522 w 1334349"/>
                  <a:gd name="connsiteY356" fmla="*/ 178849 h 306546"/>
                  <a:gd name="connsiteX357" fmla="*/ 1224522 w 1334349"/>
                  <a:gd name="connsiteY357" fmla="*/ 137248 h 306546"/>
                  <a:gd name="connsiteX358" fmla="*/ 1210052 w 1334349"/>
                  <a:gd name="connsiteY358" fmla="*/ 137248 h 306546"/>
                  <a:gd name="connsiteX359" fmla="*/ 1210052 w 1334349"/>
                  <a:gd name="connsiteY359" fmla="*/ 130736 h 306546"/>
                  <a:gd name="connsiteX360" fmla="*/ 1246227 w 1334349"/>
                  <a:gd name="connsiteY360" fmla="*/ 130736 h 306546"/>
                  <a:gd name="connsiteX361" fmla="*/ 1246227 w 1334349"/>
                  <a:gd name="connsiteY361" fmla="*/ 137248 h 306546"/>
                  <a:gd name="connsiteX362" fmla="*/ 1334277 w 1334349"/>
                  <a:gd name="connsiteY362" fmla="*/ 137537 h 306546"/>
                  <a:gd name="connsiteX363" fmla="*/ 1319807 w 1334349"/>
                  <a:gd name="connsiteY363" fmla="*/ 137537 h 306546"/>
                  <a:gd name="connsiteX364" fmla="*/ 1319807 w 1334349"/>
                  <a:gd name="connsiteY364" fmla="*/ 178849 h 306546"/>
                  <a:gd name="connsiteX365" fmla="*/ 1312645 w 1334349"/>
                  <a:gd name="connsiteY365" fmla="*/ 178849 h 306546"/>
                  <a:gd name="connsiteX366" fmla="*/ 1312645 w 1334349"/>
                  <a:gd name="connsiteY366" fmla="*/ 137248 h 306546"/>
                  <a:gd name="connsiteX367" fmla="*/ 1298175 w 1334349"/>
                  <a:gd name="connsiteY367" fmla="*/ 137248 h 306546"/>
                  <a:gd name="connsiteX368" fmla="*/ 1298175 w 1334349"/>
                  <a:gd name="connsiteY368" fmla="*/ 130736 h 306546"/>
                  <a:gd name="connsiteX369" fmla="*/ 1334350 w 1334349"/>
                  <a:gd name="connsiteY369" fmla="*/ 130736 h 306546"/>
                  <a:gd name="connsiteX370" fmla="*/ 55348 w 1334349"/>
                  <a:gd name="connsiteY370" fmla="*/ 284842 h 306546"/>
                  <a:gd name="connsiteX371" fmla="*/ 47390 w 1334349"/>
                  <a:gd name="connsiteY371" fmla="*/ 284842 h 306546"/>
                  <a:gd name="connsiteX372" fmla="*/ 47390 w 1334349"/>
                  <a:gd name="connsiteY372" fmla="*/ 225080 h 306546"/>
                  <a:gd name="connsiteX373" fmla="*/ 12372 w 1334349"/>
                  <a:gd name="connsiteY373" fmla="*/ 225080 h 306546"/>
                  <a:gd name="connsiteX374" fmla="*/ 12372 w 1334349"/>
                  <a:gd name="connsiteY374" fmla="*/ 284842 h 306546"/>
                  <a:gd name="connsiteX375" fmla="*/ 4486 w 1334349"/>
                  <a:gd name="connsiteY375" fmla="*/ 284842 h 306546"/>
                  <a:gd name="connsiteX376" fmla="*/ 4486 w 1334349"/>
                  <a:gd name="connsiteY376" fmla="*/ 217773 h 306546"/>
                  <a:gd name="connsiteX377" fmla="*/ 55131 w 1334349"/>
                  <a:gd name="connsiteY377" fmla="*/ 217773 h 306546"/>
                  <a:gd name="connsiteX378" fmla="*/ 151863 w 1334349"/>
                  <a:gd name="connsiteY378" fmla="*/ 243458 h 306546"/>
                  <a:gd name="connsiteX379" fmla="*/ 137393 w 1334349"/>
                  <a:gd name="connsiteY379" fmla="*/ 243458 h 306546"/>
                  <a:gd name="connsiteX380" fmla="*/ 137393 w 1334349"/>
                  <a:gd name="connsiteY380" fmla="*/ 284842 h 306546"/>
                  <a:gd name="connsiteX381" fmla="*/ 129724 w 1334349"/>
                  <a:gd name="connsiteY381" fmla="*/ 284842 h 306546"/>
                  <a:gd name="connsiteX382" fmla="*/ 129724 w 1334349"/>
                  <a:gd name="connsiteY382" fmla="*/ 243458 h 306546"/>
                  <a:gd name="connsiteX383" fmla="*/ 115254 w 1334349"/>
                  <a:gd name="connsiteY383" fmla="*/ 243458 h 306546"/>
                  <a:gd name="connsiteX384" fmla="*/ 115254 w 1334349"/>
                  <a:gd name="connsiteY384" fmla="*/ 236946 h 306546"/>
                  <a:gd name="connsiteX385" fmla="*/ 151429 w 1334349"/>
                  <a:gd name="connsiteY385" fmla="*/ 236946 h 306546"/>
                  <a:gd name="connsiteX386" fmla="*/ 290051 w 1334349"/>
                  <a:gd name="connsiteY386" fmla="*/ 284842 h 306546"/>
                  <a:gd name="connsiteX387" fmla="*/ 290051 w 1334349"/>
                  <a:gd name="connsiteY387" fmla="*/ 217773 h 306546"/>
                  <a:gd name="connsiteX388" fmla="*/ 313781 w 1334349"/>
                  <a:gd name="connsiteY388" fmla="*/ 217773 h 306546"/>
                  <a:gd name="connsiteX389" fmla="*/ 331945 w 1334349"/>
                  <a:gd name="connsiteY389" fmla="*/ 231582 h 306546"/>
                  <a:gd name="connsiteX390" fmla="*/ 332014 w 1334349"/>
                  <a:gd name="connsiteY390" fmla="*/ 235354 h 306546"/>
                  <a:gd name="connsiteX391" fmla="*/ 322970 w 1334349"/>
                  <a:gd name="connsiteY391" fmla="*/ 249028 h 306546"/>
                  <a:gd name="connsiteX392" fmla="*/ 322970 w 1334349"/>
                  <a:gd name="connsiteY392" fmla="*/ 249028 h 306546"/>
                  <a:gd name="connsiteX393" fmla="*/ 335342 w 1334349"/>
                  <a:gd name="connsiteY393" fmla="*/ 265379 h 306546"/>
                  <a:gd name="connsiteX394" fmla="*/ 316563 w 1334349"/>
                  <a:gd name="connsiteY394" fmla="*/ 284938 h 306546"/>
                  <a:gd name="connsiteX395" fmla="*/ 314216 w 1334349"/>
                  <a:gd name="connsiteY395" fmla="*/ 284842 h 306546"/>
                  <a:gd name="connsiteX396" fmla="*/ 289979 w 1334349"/>
                  <a:gd name="connsiteY396" fmla="*/ 284842 h 306546"/>
                  <a:gd name="connsiteX397" fmla="*/ 297937 w 1334349"/>
                  <a:gd name="connsiteY397" fmla="*/ 224864 h 306546"/>
                  <a:gd name="connsiteX398" fmla="*/ 297937 w 1334349"/>
                  <a:gd name="connsiteY398" fmla="*/ 246569 h 306546"/>
                  <a:gd name="connsiteX399" fmla="*/ 310598 w 1334349"/>
                  <a:gd name="connsiteY399" fmla="*/ 246569 h 306546"/>
                  <a:gd name="connsiteX400" fmla="*/ 323911 w 1334349"/>
                  <a:gd name="connsiteY400" fmla="*/ 234703 h 306546"/>
                  <a:gd name="connsiteX401" fmla="*/ 311611 w 1334349"/>
                  <a:gd name="connsiteY401" fmla="*/ 224936 h 306546"/>
                  <a:gd name="connsiteX402" fmla="*/ 297937 w 1334349"/>
                  <a:gd name="connsiteY402" fmla="*/ 253804 h 306546"/>
                  <a:gd name="connsiteX403" fmla="*/ 297937 w 1334349"/>
                  <a:gd name="connsiteY403" fmla="*/ 277607 h 306546"/>
                  <a:gd name="connsiteX404" fmla="*/ 313203 w 1334349"/>
                  <a:gd name="connsiteY404" fmla="*/ 277607 h 306546"/>
                  <a:gd name="connsiteX405" fmla="*/ 327094 w 1334349"/>
                  <a:gd name="connsiteY405" fmla="*/ 265307 h 306546"/>
                  <a:gd name="connsiteX406" fmla="*/ 311611 w 1334349"/>
                  <a:gd name="connsiteY406" fmla="*/ 253441 h 306546"/>
                  <a:gd name="connsiteX407" fmla="*/ 630747 w 1334349"/>
                  <a:gd name="connsiteY407" fmla="*/ 243674 h 306546"/>
                  <a:gd name="connsiteX408" fmla="*/ 611864 w 1334349"/>
                  <a:gd name="connsiteY408" fmla="*/ 243674 h 306546"/>
                  <a:gd name="connsiteX409" fmla="*/ 611864 w 1334349"/>
                  <a:gd name="connsiteY409" fmla="*/ 284842 h 306546"/>
                  <a:gd name="connsiteX410" fmla="*/ 604194 w 1334349"/>
                  <a:gd name="connsiteY410" fmla="*/ 284842 h 306546"/>
                  <a:gd name="connsiteX411" fmla="*/ 604194 w 1334349"/>
                  <a:gd name="connsiteY411" fmla="*/ 236946 h 306546"/>
                  <a:gd name="connsiteX412" fmla="*/ 630747 w 1334349"/>
                  <a:gd name="connsiteY412" fmla="*/ 236946 h 306546"/>
                  <a:gd name="connsiteX413" fmla="*/ 395465 w 1334349"/>
                  <a:gd name="connsiteY413" fmla="*/ 51079 h 306546"/>
                  <a:gd name="connsiteX414" fmla="*/ 360375 w 1334349"/>
                  <a:gd name="connsiteY414" fmla="*/ 51079 h 306546"/>
                  <a:gd name="connsiteX415" fmla="*/ 373137 w 1334349"/>
                  <a:gd name="connsiteY415" fmla="*/ 67076 h 306546"/>
                  <a:gd name="connsiteX416" fmla="*/ 376437 w 1334349"/>
                  <a:gd name="connsiteY416" fmla="*/ 67068 h 306546"/>
                  <a:gd name="connsiteX417" fmla="*/ 391847 w 1334349"/>
                  <a:gd name="connsiteY417" fmla="*/ 63596 h 306546"/>
                  <a:gd name="connsiteX418" fmla="*/ 391847 w 1334349"/>
                  <a:gd name="connsiteY418" fmla="*/ 70830 h 306546"/>
                  <a:gd name="connsiteX419" fmla="*/ 375641 w 1334349"/>
                  <a:gd name="connsiteY419" fmla="*/ 73725 h 306546"/>
                  <a:gd name="connsiteX420" fmla="*/ 352093 w 1334349"/>
                  <a:gd name="connsiteY420" fmla="*/ 52171 h 306546"/>
                  <a:gd name="connsiteX421" fmla="*/ 352200 w 1334349"/>
                  <a:gd name="connsiteY421" fmla="*/ 48764 h 306546"/>
                  <a:gd name="connsiteX422" fmla="*/ 374339 w 1334349"/>
                  <a:gd name="connsiteY422" fmla="*/ 23514 h 306546"/>
                  <a:gd name="connsiteX423" fmla="*/ 395248 w 1334349"/>
                  <a:gd name="connsiteY423" fmla="*/ 50934 h 306546"/>
                  <a:gd name="connsiteX424" fmla="*/ 387579 w 1334349"/>
                  <a:gd name="connsiteY424" fmla="*/ 44640 h 306546"/>
                  <a:gd name="connsiteX425" fmla="*/ 376857 w 1334349"/>
                  <a:gd name="connsiteY425" fmla="*/ 30299 h 306546"/>
                  <a:gd name="connsiteX426" fmla="*/ 374918 w 1334349"/>
                  <a:gd name="connsiteY426" fmla="*/ 30170 h 306546"/>
                  <a:gd name="connsiteX427" fmla="*/ 360448 w 1334349"/>
                  <a:gd name="connsiteY427" fmla="*/ 43305 h 306546"/>
                  <a:gd name="connsiteX428" fmla="*/ 360448 w 1334349"/>
                  <a:gd name="connsiteY428" fmla="*/ 44640 h 306546"/>
                  <a:gd name="connsiteX429" fmla="*/ 483080 w 1334349"/>
                  <a:gd name="connsiteY429" fmla="*/ 51079 h 306546"/>
                  <a:gd name="connsiteX430" fmla="*/ 448063 w 1334349"/>
                  <a:gd name="connsiteY430" fmla="*/ 51079 h 306546"/>
                  <a:gd name="connsiteX431" fmla="*/ 460825 w 1334349"/>
                  <a:gd name="connsiteY431" fmla="*/ 67076 h 306546"/>
                  <a:gd name="connsiteX432" fmla="*/ 464125 w 1334349"/>
                  <a:gd name="connsiteY432" fmla="*/ 67068 h 306546"/>
                  <a:gd name="connsiteX433" fmla="*/ 479463 w 1334349"/>
                  <a:gd name="connsiteY433" fmla="*/ 63596 h 306546"/>
                  <a:gd name="connsiteX434" fmla="*/ 479463 w 1334349"/>
                  <a:gd name="connsiteY434" fmla="*/ 70830 h 306546"/>
                  <a:gd name="connsiteX435" fmla="*/ 463329 w 1334349"/>
                  <a:gd name="connsiteY435" fmla="*/ 73725 h 306546"/>
                  <a:gd name="connsiteX436" fmla="*/ 439781 w 1334349"/>
                  <a:gd name="connsiteY436" fmla="*/ 52171 h 306546"/>
                  <a:gd name="connsiteX437" fmla="*/ 439888 w 1334349"/>
                  <a:gd name="connsiteY437" fmla="*/ 48764 h 306546"/>
                  <a:gd name="connsiteX438" fmla="*/ 461955 w 1334349"/>
                  <a:gd name="connsiteY438" fmla="*/ 23514 h 306546"/>
                  <a:gd name="connsiteX439" fmla="*/ 482864 w 1334349"/>
                  <a:gd name="connsiteY439" fmla="*/ 50790 h 306546"/>
                  <a:gd name="connsiteX440" fmla="*/ 475267 w 1334349"/>
                  <a:gd name="connsiteY440" fmla="*/ 44640 h 306546"/>
                  <a:gd name="connsiteX441" fmla="*/ 464546 w 1334349"/>
                  <a:gd name="connsiteY441" fmla="*/ 30298 h 306546"/>
                  <a:gd name="connsiteX442" fmla="*/ 462533 w 1334349"/>
                  <a:gd name="connsiteY442" fmla="*/ 30170 h 306546"/>
                  <a:gd name="connsiteX443" fmla="*/ 448063 w 1334349"/>
                  <a:gd name="connsiteY443" fmla="*/ 43305 h 306546"/>
                  <a:gd name="connsiteX444" fmla="*/ 448063 w 1334349"/>
                  <a:gd name="connsiteY444" fmla="*/ 44640 h 306546"/>
                  <a:gd name="connsiteX445" fmla="*/ 1293472 w 1334349"/>
                  <a:gd name="connsiteY445" fmla="*/ 157289 h 306546"/>
                  <a:gd name="connsiteX446" fmla="*/ 1258455 w 1334349"/>
                  <a:gd name="connsiteY446" fmla="*/ 157289 h 306546"/>
                  <a:gd name="connsiteX447" fmla="*/ 1271298 w 1334349"/>
                  <a:gd name="connsiteY447" fmla="*/ 173220 h 306546"/>
                  <a:gd name="connsiteX448" fmla="*/ 1274516 w 1334349"/>
                  <a:gd name="connsiteY448" fmla="*/ 173206 h 306546"/>
                  <a:gd name="connsiteX449" fmla="*/ 1289854 w 1334349"/>
                  <a:gd name="connsiteY449" fmla="*/ 169805 h 306546"/>
                  <a:gd name="connsiteX450" fmla="*/ 1289854 w 1334349"/>
                  <a:gd name="connsiteY450" fmla="*/ 177040 h 306546"/>
                  <a:gd name="connsiteX451" fmla="*/ 1273648 w 1334349"/>
                  <a:gd name="connsiteY451" fmla="*/ 179934 h 306546"/>
                  <a:gd name="connsiteX452" fmla="*/ 1250162 w 1334349"/>
                  <a:gd name="connsiteY452" fmla="*/ 158313 h 306546"/>
                  <a:gd name="connsiteX453" fmla="*/ 1250279 w 1334349"/>
                  <a:gd name="connsiteY453" fmla="*/ 154901 h 306546"/>
                  <a:gd name="connsiteX454" fmla="*/ 1271984 w 1334349"/>
                  <a:gd name="connsiteY454" fmla="*/ 129651 h 306546"/>
                  <a:gd name="connsiteX455" fmla="*/ 1292893 w 1334349"/>
                  <a:gd name="connsiteY455" fmla="*/ 157144 h 306546"/>
                  <a:gd name="connsiteX456" fmla="*/ 1285658 w 1334349"/>
                  <a:gd name="connsiteY456" fmla="*/ 150777 h 306546"/>
                  <a:gd name="connsiteX457" fmla="*/ 1275095 w 1334349"/>
                  <a:gd name="connsiteY457" fmla="*/ 136446 h 306546"/>
                  <a:gd name="connsiteX458" fmla="*/ 1272925 w 1334349"/>
                  <a:gd name="connsiteY458" fmla="*/ 136307 h 306546"/>
                  <a:gd name="connsiteX459" fmla="*/ 1258455 w 1334349"/>
                  <a:gd name="connsiteY459" fmla="*/ 149290 h 306546"/>
                  <a:gd name="connsiteX460" fmla="*/ 1258455 w 1334349"/>
                  <a:gd name="connsiteY460" fmla="*/ 150777 h 306546"/>
                  <a:gd name="connsiteX461" fmla="*/ 1050811 w 1334349"/>
                  <a:gd name="connsiteY461" fmla="*/ 157289 h 306546"/>
                  <a:gd name="connsiteX462" fmla="*/ 1015720 w 1334349"/>
                  <a:gd name="connsiteY462" fmla="*/ 157289 h 306546"/>
                  <a:gd name="connsiteX463" fmla="*/ 1028563 w 1334349"/>
                  <a:gd name="connsiteY463" fmla="*/ 173220 h 306546"/>
                  <a:gd name="connsiteX464" fmla="*/ 1031782 w 1334349"/>
                  <a:gd name="connsiteY464" fmla="*/ 173206 h 306546"/>
                  <a:gd name="connsiteX465" fmla="*/ 1047192 w 1334349"/>
                  <a:gd name="connsiteY465" fmla="*/ 169805 h 306546"/>
                  <a:gd name="connsiteX466" fmla="*/ 1047193 w 1334349"/>
                  <a:gd name="connsiteY466" fmla="*/ 177040 h 306546"/>
                  <a:gd name="connsiteX467" fmla="*/ 1030987 w 1334349"/>
                  <a:gd name="connsiteY467" fmla="*/ 179934 h 306546"/>
                  <a:gd name="connsiteX468" fmla="*/ 1007436 w 1334349"/>
                  <a:gd name="connsiteY468" fmla="*/ 158231 h 306546"/>
                  <a:gd name="connsiteX469" fmla="*/ 1007546 w 1334349"/>
                  <a:gd name="connsiteY469" fmla="*/ 154901 h 306546"/>
                  <a:gd name="connsiteX470" fmla="*/ 1029684 w 1334349"/>
                  <a:gd name="connsiteY470" fmla="*/ 129651 h 306546"/>
                  <a:gd name="connsiteX471" fmla="*/ 1050593 w 1334349"/>
                  <a:gd name="connsiteY471" fmla="*/ 157144 h 306546"/>
                  <a:gd name="connsiteX472" fmla="*/ 1042924 w 1334349"/>
                  <a:gd name="connsiteY472" fmla="*/ 150777 h 306546"/>
                  <a:gd name="connsiteX473" fmla="*/ 1032359 w 1334349"/>
                  <a:gd name="connsiteY473" fmla="*/ 136447 h 306546"/>
                  <a:gd name="connsiteX474" fmla="*/ 1030263 w 1334349"/>
                  <a:gd name="connsiteY474" fmla="*/ 136307 h 306546"/>
                  <a:gd name="connsiteX475" fmla="*/ 1015793 w 1334349"/>
                  <a:gd name="connsiteY475" fmla="*/ 149136 h 306546"/>
                  <a:gd name="connsiteX476" fmla="*/ 1015793 w 1334349"/>
                  <a:gd name="connsiteY476" fmla="*/ 150777 h 306546"/>
                  <a:gd name="connsiteX477" fmla="*/ 558831 w 1334349"/>
                  <a:gd name="connsiteY477" fmla="*/ 157289 h 306546"/>
                  <a:gd name="connsiteX478" fmla="*/ 523813 w 1334349"/>
                  <a:gd name="connsiteY478" fmla="*/ 157289 h 306546"/>
                  <a:gd name="connsiteX479" fmla="*/ 536657 w 1334349"/>
                  <a:gd name="connsiteY479" fmla="*/ 173220 h 306546"/>
                  <a:gd name="connsiteX480" fmla="*/ 539875 w 1334349"/>
                  <a:gd name="connsiteY480" fmla="*/ 173206 h 306546"/>
                  <a:gd name="connsiteX481" fmla="*/ 555213 w 1334349"/>
                  <a:gd name="connsiteY481" fmla="*/ 169805 h 306546"/>
                  <a:gd name="connsiteX482" fmla="*/ 555214 w 1334349"/>
                  <a:gd name="connsiteY482" fmla="*/ 177040 h 306546"/>
                  <a:gd name="connsiteX483" fmla="*/ 539008 w 1334349"/>
                  <a:gd name="connsiteY483" fmla="*/ 179934 h 306546"/>
                  <a:gd name="connsiteX484" fmla="*/ 515457 w 1334349"/>
                  <a:gd name="connsiteY484" fmla="*/ 158231 h 306546"/>
                  <a:gd name="connsiteX485" fmla="*/ 515566 w 1334349"/>
                  <a:gd name="connsiteY485" fmla="*/ 154901 h 306546"/>
                  <a:gd name="connsiteX486" fmla="*/ 537705 w 1334349"/>
                  <a:gd name="connsiteY486" fmla="*/ 129651 h 306546"/>
                  <a:gd name="connsiteX487" fmla="*/ 558614 w 1334349"/>
                  <a:gd name="connsiteY487" fmla="*/ 157144 h 306546"/>
                  <a:gd name="connsiteX488" fmla="*/ 551017 w 1334349"/>
                  <a:gd name="connsiteY488" fmla="*/ 150777 h 306546"/>
                  <a:gd name="connsiteX489" fmla="*/ 540454 w 1334349"/>
                  <a:gd name="connsiteY489" fmla="*/ 136446 h 306546"/>
                  <a:gd name="connsiteX490" fmla="*/ 538283 w 1334349"/>
                  <a:gd name="connsiteY490" fmla="*/ 136307 h 306546"/>
                  <a:gd name="connsiteX491" fmla="*/ 523813 w 1334349"/>
                  <a:gd name="connsiteY491" fmla="*/ 149290 h 306546"/>
                  <a:gd name="connsiteX492" fmla="*/ 523813 w 1334349"/>
                  <a:gd name="connsiteY492" fmla="*/ 150777 h 306546"/>
                  <a:gd name="connsiteX493" fmla="*/ 299746 w 1334349"/>
                  <a:gd name="connsiteY493" fmla="*/ 157289 h 306546"/>
                  <a:gd name="connsiteX494" fmla="*/ 264729 w 1334349"/>
                  <a:gd name="connsiteY494" fmla="*/ 157289 h 306546"/>
                  <a:gd name="connsiteX495" fmla="*/ 277572 w 1334349"/>
                  <a:gd name="connsiteY495" fmla="*/ 173220 h 306546"/>
                  <a:gd name="connsiteX496" fmla="*/ 280790 w 1334349"/>
                  <a:gd name="connsiteY496" fmla="*/ 173206 h 306546"/>
                  <a:gd name="connsiteX497" fmla="*/ 296129 w 1334349"/>
                  <a:gd name="connsiteY497" fmla="*/ 169805 h 306546"/>
                  <a:gd name="connsiteX498" fmla="*/ 296129 w 1334349"/>
                  <a:gd name="connsiteY498" fmla="*/ 177040 h 306546"/>
                  <a:gd name="connsiteX499" fmla="*/ 279922 w 1334349"/>
                  <a:gd name="connsiteY499" fmla="*/ 179934 h 306546"/>
                  <a:gd name="connsiteX500" fmla="*/ 256196 w 1334349"/>
                  <a:gd name="connsiteY500" fmla="*/ 158577 h 306546"/>
                  <a:gd name="connsiteX501" fmla="*/ 256336 w 1334349"/>
                  <a:gd name="connsiteY501" fmla="*/ 154612 h 306546"/>
                  <a:gd name="connsiteX502" fmla="*/ 278041 w 1334349"/>
                  <a:gd name="connsiteY502" fmla="*/ 129362 h 306546"/>
                  <a:gd name="connsiteX503" fmla="*/ 298950 w 1334349"/>
                  <a:gd name="connsiteY503" fmla="*/ 156855 h 306546"/>
                  <a:gd name="connsiteX504" fmla="*/ 291933 w 1334349"/>
                  <a:gd name="connsiteY504" fmla="*/ 150777 h 306546"/>
                  <a:gd name="connsiteX505" fmla="*/ 281370 w 1334349"/>
                  <a:gd name="connsiteY505" fmla="*/ 136446 h 306546"/>
                  <a:gd name="connsiteX506" fmla="*/ 279199 w 1334349"/>
                  <a:gd name="connsiteY506" fmla="*/ 136307 h 306546"/>
                  <a:gd name="connsiteX507" fmla="*/ 264729 w 1334349"/>
                  <a:gd name="connsiteY507" fmla="*/ 149290 h 306546"/>
                  <a:gd name="connsiteX508" fmla="*/ 264729 w 1334349"/>
                  <a:gd name="connsiteY508" fmla="*/ 150777 h 306546"/>
                  <a:gd name="connsiteX509" fmla="*/ 111058 w 1334349"/>
                  <a:gd name="connsiteY509" fmla="*/ 263426 h 306546"/>
                  <a:gd name="connsiteX510" fmla="*/ 75461 w 1334349"/>
                  <a:gd name="connsiteY510" fmla="*/ 263426 h 306546"/>
                  <a:gd name="connsiteX511" fmla="*/ 88223 w 1334349"/>
                  <a:gd name="connsiteY511" fmla="*/ 279423 h 306546"/>
                  <a:gd name="connsiteX512" fmla="*/ 91523 w 1334349"/>
                  <a:gd name="connsiteY512" fmla="*/ 279415 h 306546"/>
                  <a:gd name="connsiteX513" fmla="*/ 106861 w 1334349"/>
                  <a:gd name="connsiteY513" fmla="*/ 275943 h 306546"/>
                  <a:gd name="connsiteX514" fmla="*/ 106861 w 1334349"/>
                  <a:gd name="connsiteY514" fmla="*/ 283178 h 306546"/>
                  <a:gd name="connsiteX515" fmla="*/ 90655 w 1334349"/>
                  <a:gd name="connsiteY515" fmla="*/ 286072 h 306546"/>
                  <a:gd name="connsiteX516" fmla="*/ 67171 w 1334349"/>
                  <a:gd name="connsiteY516" fmla="*/ 264599 h 306546"/>
                  <a:gd name="connsiteX517" fmla="*/ 67286 w 1334349"/>
                  <a:gd name="connsiteY517" fmla="*/ 261111 h 306546"/>
                  <a:gd name="connsiteX518" fmla="*/ 88991 w 1334349"/>
                  <a:gd name="connsiteY518" fmla="*/ 235860 h 306546"/>
                  <a:gd name="connsiteX519" fmla="*/ 109900 w 1334349"/>
                  <a:gd name="connsiteY519" fmla="*/ 263281 h 306546"/>
                  <a:gd name="connsiteX520" fmla="*/ 103243 w 1334349"/>
                  <a:gd name="connsiteY520" fmla="*/ 256987 h 306546"/>
                  <a:gd name="connsiteX521" fmla="*/ 92523 w 1334349"/>
                  <a:gd name="connsiteY521" fmla="*/ 242645 h 306546"/>
                  <a:gd name="connsiteX522" fmla="*/ 90510 w 1334349"/>
                  <a:gd name="connsiteY522" fmla="*/ 242517 h 306546"/>
                  <a:gd name="connsiteX523" fmla="*/ 76040 w 1334349"/>
                  <a:gd name="connsiteY523" fmla="*/ 255652 h 306546"/>
                  <a:gd name="connsiteX524" fmla="*/ 76040 w 1334349"/>
                  <a:gd name="connsiteY524" fmla="*/ 256987 h 306546"/>
                  <a:gd name="connsiteX525" fmla="*/ 385987 w 1334349"/>
                  <a:gd name="connsiteY525" fmla="*/ 263498 h 306546"/>
                  <a:gd name="connsiteX526" fmla="*/ 350391 w 1334349"/>
                  <a:gd name="connsiteY526" fmla="*/ 263498 h 306546"/>
                  <a:gd name="connsiteX527" fmla="*/ 363162 w 1334349"/>
                  <a:gd name="connsiteY527" fmla="*/ 279488 h 306546"/>
                  <a:gd name="connsiteX528" fmla="*/ 366380 w 1334349"/>
                  <a:gd name="connsiteY528" fmla="*/ 279488 h 306546"/>
                  <a:gd name="connsiteX529" fmla="*/ 380850 w 1334349"/>
                  <a:gd name="connsiteY529" fmla="*/ 276015 h 306546"/>
                  <a:gd name="connsiteX530" fmla="*/ 380850 w 1334349"/>
                  <a:gd name="connsiteY530" fmla="*/ 283250 h 306546"/>
                  <a:gd name="connsiteX531" fmla="*/ 365584 w 1334349"/>
                  <a:gd name="connsiteY531" fmla="*/ 286144 h 306546"/>
                  <a:gd name="connsiteX532" fmla="*/ 342036 w 1334349"/>
                  <a:gd name="connsiteY532" fmla="*/ 264590 h 306546"/>
                  <a:gd name="connsiteX533" fmla="*/ 342143 w 1334349"/>
                  <a:gd name="connsiteY533" fmla="*/ 261183 h 306546"/>
                  <a:gd name="connsiteX534" fmla="*/ 364282 w 1334349"/>
                  <a:gd name="connsiteY534" fmla="*/ 235860 h 306546"/>
                  <a:gd name="connsiteX535" fmla="*/ 385192 w 1334349"/>
                  <a:gd name="connsiteY535" fmla="*/ 263354 h 306546"/>
                  <a:gd name="connsiteX536" fmla="*/ 378173 w 1334349"/>
                  <a:gd name="connsiteY536" fmla="*/ 257059 h 306546"/>
                  <a:gd name="connsiteX537" fmla="*/ 367452 w 1334349"/>
                  <a:gd name="connsiteY537" fmla="*/ 242717 h 306546"/>
                  <a:gd name="connsiteX538" fmla="*/ 365439 w 1334349"/>
                  <a:gd name="connsiteY538" fmla="*/ 242589 h 306546"/>
                  <a:gd name="connsiteX539" fmla="*/ 350969 w 1334349"/>
                  <a:gd name="connsiteY539" fmla="*/ 255724 h 306546"/>
                  <a:gd name="connsiteX540" fmla="*/ 350969 w 1334349"/>
                  <a:gd name="connsiteY540" fmla="*/ 257059 h 306546"/>
                  <a:gd name="connsiteX541" fmla="*/ 913562 w 1334349"/>
                  <a:gd name="connsiteY541" fmla="*/ 178849 h 306546"/>
                  <a:gd name="connsiteX542" fmla="*/ 905604 w 1334349"/>
                  <a:gd name="connsiteY542" fmla="*/ 178849 h 306546"/>
                  <a:gd name="connsiteX543" fmla="*/ 905604 w 1334349"/>
                  <a:gd name="connsiteY543" fmla="*/ 130736 h 306546"/>
                  <a:gd name="connsiteX544" fmla="*/ 912839 w 1334349"/>
                  <a:gd name="connsiteY544" fmla="*/ 130736 h 306546"/>
                  <a:gd name="connsiteX545" fmla="*/ 912839 w 1334349"/>
                  <a:gd name="connsiteY545" fmla="*/ 168430 h 306546"/>
                  <a:gd name="connsiteX546" fmla="*/ 917469 w 1334349"/>
                  <a:gd name="connsiteY546" fmla="*/ 160616 h 306546"/>
                  <a:gd name="connsiteX547" fmla="*/ 938017 w 1334349"/>
                  <a:gd name="connsiteY547" fmla="*/ 130736 h 306546"/>
                  <a:gd name="connsiteX548" fmla="*/ 945975 w 1334349"/>
                  <a:gd name="connsiteY548" fmla="*/ 130736 h 306546"/>
                  <a:gd name="connsiteX549" fmla="*/ 945975 w 1334349"/>
                  <a:gd name="connsiteY549" fmla="*/ 178559 h 306546"/>
                  <a:gd name="connsiteX550" fmla="*/ 938740 w 1334349"/>
                  <a:gd name="connsiteY550" fmla="*/ 178559 h 306546"/>
                  <a:gd name="connsiteX551" fmla="*/ 938740 w 1334349"/>
                  <a:gd name="connsiteY551" fmla="*/ 140865 h 306546"/>
                  <a:gd name="connsiteX552" fmla="*/ 934037 w 1334349"/>
                  <a:gd name="connsiteY552" fmla="*/ 148679 h 306546"/>
                  <a:gd name="connsiteX553" fmla="*/ 900250 w 1334349"/>
                  <a:gd name="connsiteY553" fmla="*/ 8971 h 306546"/>
                  <a:gd name="connsiteX554" fmla="*/ 916514 w 1334349"/>
                  <a:gd name="connsiteY554" fmla="*/ 11591 h 306546"/>
                  <a:gd name="connsiteX555" fmla="*/ 919133 w 1334349"/>
                  <a:gd name="connsiteY555" fmla="*/ 8971 h 306546"/>
                  <a:gd name="connsiteX556" fmla="*/ 923402 w 1334349"/>
                  <a:gd name="connsiteY556" fmla="*/ 12516 h 306546"/>
                  <a:gd name="connsiteX557" fmla="*/ 898918 w 1334349"/>
                  <a:gd name="connsiteY557" fmla="*/ 15454 h 306546"/>
                  <a:gd name="connsiteX558" fmla="*/ 895981 w 1334349"/>
                  <a:gd name="connsiteY558" fmla="*/ 12516 h 306546"/>
                  <a:gd name="connsiteX559" fmla="*/ 897573 w 1334349"/>
                  <a:gd name="connsiteY559" fmla="*/ 72422 h 306546"/>
                  <a:gd name="connsiteX560" fmla="*/ 889615 w 1334349"/>
                  <a:gd name="connsiteY560" fmla="*/ 72422 h 306546"/>
                  <a:gd name="connsiteX561" fmla="*/ 889615 w 1334349"/>
                  <a:gd name="connsiteY561" fmla="*/ 24382 h 306546"/>
                  <a:gd name="connsiteX562" fmla="*/ 896850 w 1334349"/>
                  <a:gd name="connsiteY562" fmla="*/ 24382 h 306546"/>
                  <a:gd name="connsiteX563" fmla="*/ 896850 w 1334349"/>
                  <a:gd name="connsiteY563" fmla="*/ 62366 h 306546"/>
                  <a:gd name="connsiteX564" fmla="*/ 901914 w 1334349"/>
                  <a:gd name="connsiteY564" fmla="*/ 53901 h 306546"/>
                  <a:gd name="connsiteX565" fmla="*/ 921955 w 1334349"/>
                  <a:gd name="connsiteY565" fmla="*/ 24382 h 306546"/>
                  <a:gd name="connsiteX566" fmla="*/ 929913 w 1334349"/>
                  <a:gd name="connsiteY566" fmla="*/ 24382 h 306546"/>
                  <a:gd name="connsiteX567" fmla="*/ 929913 w 1334349"/>
                  <a:gd name="connsiteY567" fmla="*/ 72277 h 306546"/>
                  <a:gd name="connsiteX568" fmla="*/ 922678 w 1334349"/>
                  <a:gd name="connsiteY568" fmla="*/ 72277 h 306546"/>
                  <a:gd name="connsiteX569" fmla="*/ 922678 w 1334349"/>
                  <a:gd name="connsiteY569" fmla="*/ 34294 h 306546"/>
                  <a:gd name="connsiteX570" fmla="*/ 917687 w 1334349"/>
                  <a:gd name="connsiteY570" fmla="*/ 42686 h 306546"/>
                  <a:gd name="connsiteX571" fmla="*/ 841936 w 1334349"/>
                  <a:gd name="connsiteY571" fmla="*/ 72422 h 306546"/>
                  <a:gd name="connsiteX572" fmla="*/ 834050 w 1334349"/>
                  <a:gd name="connsiteY572" fmla="*/ 72422 h 306546"/>
                  <a:gd name="connsiteX573" fmla="*/ 834050 w 1334349"/>
                  <a:gd name="connsiteY573" fmla="*/ 24382 h 306546"/>
                  <a:gd name="connsiteX574" fmla="*/ 841285 w 1334349"/>
                  <a:gd name="connsiteY574" fmla="*/ 24382 h 306546"/>
                  <a:gd name="connsiteX575" fmla="*/ 841285 w 1334349"/>
                  <a:gd name="connsiteY575" fmla="*/ 62366 h 306546"/>
                  <a:gd name="connsiteX576" fmla="*/ 846277 w 1334349"/>
                  <a:gd name="connsiteY576" fmla="*/ 53901 h 306546"/>
                  <a:gd name="connsiteX577" fmla="*/ 866390 w 1334349"/>
                  <a:gd name="connsiteY577" fmla="*/ 24382 h 306546"/>
                  <a:gd name="connsiteX578" fmla="*/ 874349 w 1334349"/>
                  <a:gd name="connsiteY578" fmla="*/ 24382 h 306546"/>
                  <a:gd name="connsiteX579" fmla="*/ 874349 w 1334349"/>
                  <a:gd name="connsiteY579" fmla="*/ 72277 h 306546"/>
                  <a:gd name="connsiteX580" fmla="*/ 867114 w 1334349"/>
                  <a:gd name="connsiteY580" fmla="*/ 72277 h 306546"/>
                  <a:gd name="connsiteX581" fmla="*/ 867114 w 1334349"/>
                  <a:gd name="connsiteY581" fmla="*/ 34294 h 306546"/>
                  <a:gd name="connsiteX582" fmla="*/ 862122 w 1334349"/>
                  <a:gd name="connsiteY582" fmla="*/ 42686 h 306546"/>
                  <a:gd name="connsiteX583" fmla="*/ 175305 w 1334349"/>
                  <a:gd name="connsiteY583" fmla="*/ 178559 h 306546"/>
                  <a:gd name="connsiteX584" fmla="*/ 167345 w 1334349"/>
                  <a:gd name="connsiteY584" fmla="*/ 178559 h 306546"/>
                  <a:gd name="connsiteX585" fmla="*/ 167345 w 1334349"/>
                  <a:gd name="connsiteY585" fmla="*/ 130736 h 306546"/>
                  <a:gd name="connsiteX586" fmla="*/ 174580 w 1334349"/>
                  <a:gd name="connsiteY586" fmla="*/ 130736 h 306546"/>
                  <a:gd name="connsiteX587" fmla="*/ 174580 w 1334349"/>
                  <a:gd name="connsiteY587" fmla="*/ 168648 h 306546"/>
                  <a:gd name="connsiteX588" fmla="*/ 179572 w 1334349"/>
                  <a:gd name="connsiteY588" fmla="*/ 160255 h 306546"/>
                  <a:gd name="connsiteX589" fmla="*/ 199759 w 1334349"/>
                  <a:gd name="connsiteY589" fmla="*/ 130736 h 306546"/>
                  <a:gd name="connsiteX590" fmla="*/ 207645 w 1334349"/>
                  <a:gd name="connsiteY590" fmla="*/ 130736 h 306546"/>
                  <a:gd name="connsiteX591" fmla="*/ 207645 w 1334349"/>
                  <a:gd name="connsiteY591" fmla="*/ 178559 h 306546"/>
                  <a:gd name="connsiteX592" fmla="*/ 200410 w 1334349"/>
                  <a:gd name="connsiteY592" fmla="*/ 178559 h 306546"/>
                  <a:gd name="connsiteX593" fmla="*/ 200410 w 1334349"/>
                  <a:gd name="connsiteY593" fmla="*/ 140648 h 306546"/>
                  <a:gd name="connsiteX594" fmla="*/ 195418 w 1334349"/>
                  <a:gd name="connsiteY594" fmla="*/ 149041 h 306546"/>
                  <a:gd name="connsiteX595" fmla="*/ 454430 w 1334349"/>
                  <a:gd name="connsiteY595" fmla="*/ 284842 h 306546"/>
                  <a:gd name="connsiteX596" fmla="*/ 446544 w 1334349"/>
                  <a:gd name="connsiteY596" fmla="*/ 284842 h 306546"/>
                  <a:gd name="connsiteX597" fmla="*/ 446544 w 1334349"/>
                  <a:gd name="connsiteY597" fmla="*/ 236946 h 306546"/>
                  <a:gd name="connsiteX598" fmla="*/ 453779 w 1334349"/>
                  <a:gd name="connsiteY598" fmla="*/ 236946 h 306546"/>
                  <a:gd name="connsiteX599" fmla="*/ 453779 w 1334349"/>
                  <a:gd name="connsiteY599" fmla="*/ 274930 h 306546"/>
                  <a:gd name="connsiteX600" fmla="*/ 458771 w 1334349"/>
                  <a:gd name="connsiteY600" fmla="*/ 266465 h 306546"/>
                  <a:gd name="connsiteX601" fmla="*/ 478884 w 1334349"/>
                  <a:gd name="connsiteY601" fmla="*/ 236946 h 306546"/>
                  <a:gd name="connsiteX602" fmla="*/ 486843 w 1334349"/>
                  <a:gd name="connsiteY602" fmla="*/ 236946 h 306546"/>
                  <a:gd name="connsiteX603" fmla="*/ 486843 w 1334349"/>
                  <a:gd name="connsiteY603" fmla="*/ 284842 h 306546"/>
                  <a:gd name="connsiteX604" fmla="*/ 479608 w 1334349"/>
                  <a:gd name="connsiteY604" fmla="*/ 284842 h 306546"/>
                  <a:gd name="connsiteX605" fmla="*/ 479608 w 1334349"/>
                  <a:gd name="connsiteY605" fmla="*/ 246858 h 306546"/>
                  <a:gd name="connsiteX606" fmla="*/ 474616 w 1334349"/>
                  <a:gd name="connsiteY606" fmla="*/ 255250 h 306546"/>
                  <a:gd name="connsiteX607" fmla="*/ 166912 w 1334349"/>
                  <a:gd name="connsiteY607" fmla="*/ 279415 h 306546"/>
                  <a:gd name="connsiteX608" fmla="*/ 166912 w 1334349"/>
                  <a:gd name="connsiteY608" fmla="*/ 306546 h 306546"/>
                  <a:gd name="connsiteX609" fmla="*/ 159242 w 1334349"/>
                  <a:gd name="connsiteY609" fmla="*/ 306546 h 306546"/>
                  <a:gd name="connsiteX610" fmla="*/ 159242 w 1334349"/>
                  <a:gd name="connsiteY610" fmla="*/ 236657 h 306546"/>
                  <a:gd name="connsiteX611" fmla="*/ 166477 w 1334349"/>
                  <a:gd name="connsiteY611" fmla="*/ 236657 h 306546"/>
                  <a:gd name="connsiteX612" fmla="*/ 167201 w 1334349"/>
                  <a:gd name="connsiteY612" fmla="*/ 242806 h 306546"/>
                  <a:gd name="connsiteX613" fmla="*/ 184203 w 1334349"/>
                  <a:gd name="connsiteY613" fmla="*/ 235571 h 306546"/>
                  <a:gd name="connsiteX614" fmla="*/ 203520 w 1334349"/>
                  <a:gd name="connsiteY614" fmla="*/ 260604 h 306546"/>
                  <a:gd name="connsiteX615" fmla="*/ 181815 w 1334349"/>
                  <a:gd name="connsiteY615" fmla="*/ 285420 h 306546"/>
                  <a:gd name="connsiteX616" fmla="*/ 166911 w 1334349"/>
                  <a:gd name="connsiteY616" fmla="*/ 279343 h 306546"/>
                  <a:gd name="connsiteX617" fmla="*/ 166912 w 1334349"/>
                  <a:gd name="connsiteY617" fmla="*/ 261545 h 306546"/>
                  <a:gd name="connsiteX618" fmla="*/ 180803 w 1334349"/>
                  <a:gd name="connsiteY618" fmla="*/ 279488 h 306546"/>
                  <a:gd name="connsiteX619" fmla="*/ 195273 w 1334349"/>
                  <a:gd name="connsiteY619" fmla="*/ 261039 h 306546"/>
                  <a:gd name="connsiteX620" fmla="*/ 181671 w 1334349"/>
                  <a:gd name="connsiteY620" fmla="*/ 242300 h 306546"/>
                  <a:gd name="connsiteX621" fmla="*/ 166622 w 1334349"/>
                  <a:gd name="connsiteY621" fmla="*/ 261473 h 306546"/>
                  <a:gd name="connsiteX622" fmla="*/ 1069549 w 1334349"/>
                  <a:gd name="connsiteY622" fmla="*/ 173278 h 306546"/>
                  <a:gd name="connsiteX623" fmla="*/ 1069549 w 1334349"/>
                  <a:gd name="connsiteY623" fmla="*/ 200699 h 306546"/>
                  <a:gd name="connsiteX624" fmla="*/ 1061880 w 1334349"/>
                  <a:gd name="connsiteY624" fmla="*/ 200699 h 306546"/>
                  <a:gd name="connsiteX625" fmla="*/ 1061880 w 1334349"/>
                  <a:gd name="connsiteY625" fmla="*/ 130736 h 306546"/>
                  <a:gd name="connsiteX626" fmla="*/ 1069115 w 1334349"/>
                  <a:gd name="connsiteY626" fmla="*/ 130736 h 306546"/>
                  <a:gd name="connsiteX627" fmla="*/ 1069838 w 1334349"/>
                  <a:gd name="connsiteY627" fmla="*/ 136813 h 306546"/>
                  <a:gd name="connsiteX628" fmla="*/ 1086840 w 1334349"/>
                  <a:gd name="connsiteY628" fmla="*/ 129578 h 306546"/>
                  <a:gd name="connsiteX629" fmla="*/ 1106158 w 1334349"/>
                  <a:gd name="connsiteY629" fmla="*/ 154539 h 306546"/>
                  <a:gd name="connsiteX630" fmla="*/ 1084453 w 1334349"/>
                  <a:gd name="connsiteY630" fmla="*/ 179428 h 306546"/>
                  <a:gd name="connsiteX631" fmla="*/ 1069983 w 1334349"/>
                  <a:gd name="connsiteY631" fmla="*/ 172916 h 306546"/>
                  <a:gd name="connsiteX632" fmla="*/ 1069983 w 1334349"/>
                  <a:gd name="connsiteY632" fmla="*/ 155046 h 306546"/>
                  <a:gd name="connsiteX633" fmla="*/ 1083874 w 1334349"/>
                  <a:gd name="connsiteY633" fmla="*/ 172988 h 306546"/>
                  <a:gd name="connsiteX634" fmla="*/ 1098778 w 1334349"/>
                  <a:gd name="connsiteY634" fmla="*/ 154467 h 306546"/>
                  <a:gd name="connsiteX635" fmla="*/ 1085104 w 1334349"/>
                  <a:gd name="connsiteY635" fmla="*/ 135728 h 306546"/>
                  <a:gd name="connsiteX636" fmla="*/ 1069983 w 1334349"/>
                  <a:gd name="connsiteY636" fmla="*/ 155046 h 306546"/>
                  <a:gd name="connsiteX637" fmla="*/ 660700 w 1334349"/>
                  <a:gd name="connsiteY637" fmla="*/ 66706 h 306546"/>
                  <a:gd name="connsiteX638" fmla="*/ 660700 w 1334349"/>
                  <a:gd name="connsiteY638" fmla="*/ 94127 h 306546"/>
                  <a:gd name="connsiteX639" fmla="*/ 653030 w 1334349"/>
                  <a:gd name="connsiteY639" fmla="*/ 94127 h 306546"/>
                  <a:gd name="connsiteX640" fmla="*/ 653030 w 1334349"/>
                  <a:gd name="connsiteY640" fmla="*/ 24382 h 306546"/>
                  <a:gd name="connsiteX641" fmla="*/ 660265 w 1334349"/>
                  <a:gd name="connsiteY641" fmla="*/ 24382 h 306546"/>
                  <a:gd name="connsiteX642" fmla="*/ 660989 w 1334349"/>
                  <a:gd name="connsiteY642" fmla="*/ 30531 h 306546"/>
                  <a:gd name="connsiteX643" fmla="*/ 677991 w 1334349"/>
                  <a:gd name="connsiteY643" fmla="*/ 23296 h 306546"/>
                  <a:gd name="connsiteX644" fmla="*/ 697308 w 1334349"/>
                  <a:gd name="connsiteY644" fmla="*/ 48330 h 306546"/>
                  <a:gd name="connsiteX645" fmla="*/ 675603 w 1334349"/>
                  <a:gd name="connsiteY645" fmla="*/ 73146 h 306546"/>
                  <a:gd name="connsiteX646" fmla="*/ 661133 w 1334349"/>
                  <a:gd name="connsiteY646" fmla="*/ 66634 h 306546"/>
                  <a:gd name="connsiteX647" fmla="*/ 661133 w 1334349"/>
                  <a:gd name="connsiteY647" fmla="*/ 48764 h 306546"/>
                  <a:gd name="connsiteX648" fmla="*/ 675025 w 1334349"/>
                  <a:gd name="connsiteY648" fmla="*/ 66706 h 306546"/>
                  <a:gd name="connsiteX649" fmla="*/ 689495 w 1334349"/>
                  <a:gd name="connsiteY649" fmla="*/ 48257 h 306546"/>
                  <a:gd name="connsiteX650" fmla="*/ 675893 w 1334349"/>
                  <a:gd name="connsiteY650" fmla="*/ 29519 h 306546"/>
                  <a:gd name="connsiteX651" fmla="*/ 659397 w 1334349"/>
                  <a:gd name="connsiteY651" fmla="*/ 49125 h 306546"/>
                  <a:gd name="connsiteX652" fmla="*/ 503266 w 1334349"/>
                  <a:gd name="connsiteY652" fmla="*/ 66634 h 306546"/>
                  <a:gd name="connsiteX653" fmla="*/ 503266 w 1334349"/>
                  <a:gd name="connsiteY653" fmla="*/ 94055 h 306546"/>
                  <a:gd name="connsiteX654" fmla="*/ 495597 w 1334349"/>
                  <a:gd name="connsiteY654" fmla="*/ 94055 h 306546"/>
                  <a:gd name="connsiteX655" fmla="*/ 495597 w 1334349"/>
                  <a:gd name="connsiteY655" fmla="*/ 24382 h 306546"/>
                  <a:gd name="connsiteX656" fmla="*/ 502832 w 1334349"/>
                  <a:gd name="connsiteY656" fmla="*/ 24382 h 306546"/>
                  <a:gd name="connsiteX657" fmla="*/ 503484 w 1334349"/>
                  <a:gd name="connsiteY657" fmla="*/ 30531 h 306546"/>
                  <a:gd name="connsiteX658" fmla="*/ 520558 w 1334349"/>
                  <a:gd name="connsiteY658" fmla="*/ 23296 h 306546"/>
                  <a:gd name="connsiteX659" fmla="*/ 539875 w 1334349"/>
                  <a:gd name="connsiteY659" fmla="*/ 48330 h 306546"/>
                  <a:gd name="connsiteX660" fmla="*/ 518170 w 1334349"/>
                  <a:gd name="connsiteY660" fmla="*/ 73146 h 306546"/>
                  <a:gd name="connsiteX661" fmla="*/ 501529 w 1334349"/>
                  <a:gd name="connsiteY661" fmla="*/ 66996 h 306546"/>
                  <a:gd name="connsiteX662" fmla="*/ 503266 w 1334349"/>
                  <a:gd name="connsiteY662" fmla="*/ 48764 h 306546"/>
                  <a:gd name="connsiteX663" fmla="*/ 517158 w 1334349"/>
                  <a:gd name="connsiteY663" fmla="*/ 66706 h 306546"/>
                  <a:gd name="connsiteX664" fmla="*/ 531628 w 1334349"/>
                  <a:gd name="connsiteY664" fmla="*/ 48257 h 306546"/>
                  <a:gd name="connsiteX665" fmla="*/ 517954 w 1334349"/>
                  <a:gd name="connsiteY665" fmla="*/ 29519 h 306546"/>
                  <a:gd name="connsiteX666" fmla="*/ 502904 w 1334349"/>
                  <a:gd name="connsiteY666" fmla="*/ 48764 h 306546"/>
                  <a:gd name="connsiteX667" fmla="*/ 240926 w 1334349"/>
                  <a:gd name="connsiteY667" fmla="*/ 261039 h 306546"/>
                  <a:gd name="connsiteX668" fmla="*/ 240926 w 1334349"/>
                  <a:gd name="connsiteY668" fmla="*/ 264945 h 306546"/>
                  <a:gd name="connsiteX669" fmla="*/ 228429 w 1334349"/>
                  <a:gd name="connsiteY669" fmla="*/ 278889 h 306546"/>
                  <a:gd name="connsiteX670" fmla="*/ 227685 w 1334349"/>
                  <a:gd name="connsiteY670" fmla="*/ 278909 h 306546"/>
                  <a:gd name="connsiteX671" fmla="*/ 218704 w 1334349"/>
                  <a:gd name="connsiteY671" fmla="*/ 271956 h 306546"/>
                  <a:gd name="connsiteX672" fmla="*/ 218641 w 1334349"/>
                  <a:gd name="connsiteY672" fmla="*/ 271095 h 306546"/>
                  <a:gd name="connsiteX673" fmla="*/ 239334 w 1334349"/>
                  <a:gd name="connsiteY673" fmla="*/ 261400 h 306546"/>
                  <a:gd name="connsiteX674" fmla="*/ 214229 w 1334349"/>
                  <a:gd name="connsiteY674" fmla="*/ 237959 h 306546"/>
                  <a:gd name="connsiteX675" fmla="*/ 214229 w 1334349"/>
                  <a:gd name="connsiteY675" fmla="*/ 245194 h 306546"/>
                  <a:gd name="connsiteX676" fmla="*/ 229639 w 1334349"/>
                  <a:gd name="connsiteY676" fmla="*/ 242372 h 306546"/>
                  <a:gd name="connsiteX677" fmla="*/ 240636 w 1334349"/>
                  <a:gd name="connsiteY677" fmla="*/ 252791 h 306546"/>
                  <a:gd name="connsiteX678" fmla="*/ 240636 w 1334349"/>
                  <a:gd name="connsiteY678" fmla="*/ 255033 h 306546"/>
                  <a:gd name="connsiteX679" fmla="*/ 210466 w 1334349"/>
                  <a:gd name="connsiteY679" fmla="*/ 270733 h 306546"/>
                  <a:gd name="connsiteX680" fmla="*/ 224906 w 1334349"/>
                  <a:gd name="connsiteY680" fmla="*/ 285234 h 306546"/>
                  <a:gd name="connsiteX681" fmla="*/ 225877 w 1334349"/>
                  <a:gd name="connsiteY681" fmla="*/ 285203 h 306546"/>
                  <a:gd name="connsiteX682" fmla="*/ 240926 w 1334349"/>
                  <a:gd name="connsiteY682" fmla="*/ 278620 h 306546"/>
                  <a:gd name="connsiteX683" fmla="*/ 242011 w 1334349"/>
                  <a:gd name="connsiteY683" fmla="*/ 284263 h 306546"/>
                  <a:gd name="connsiteX684" fmla="*/ 248305 w 1334349"/>
                  <a:gd name="connsiteY684" fmla="*/ 284263 h 306546"/>
                  <a:gd name="connsiteX685" fmla="*/ 248305 w 1334349"/>
                  <a:gd name="connsiteY685" fmla="*/ 253007 h 306546"/>
                  <a:gd name="connsiteX686" fmla="*/ 230290 w 1334349"/>
                  <a:gd name="connsiteY686" fmla="*/ 235571 h 306546"/>
                  <a:gd name="connsiteX687" fmla="*/ 213939 w 1334349"/>
                  <a:gd name="connsiteY687" fmla="*/ 237814 h 306546"/>
                  <a:gd name="connsiteX688" fmla="*/ 91234 w 1334349"/>
                  <a:gd name="connsiteY688" fmla="*/ 48691 h 306546"/>
                  <a:gd name="connsiteX689" fmla="*/ 91234 w 1334349"/>
                  <a:gd name="connsiteY689" fmla="*/ 53322 h 306546"/>
                  <a:gd name="connsiteX690" fmla="*/ 78886 w 1334349"/>
                  <a:gd name="connsiteY690" fmla="*/ 67261 h 306546"/>
                  <a:gd name="connsiteX691" fmla="*/ 77993 w 1334349"/>
                  <a:gd name="connsiteY691" fmla="*/ 67285 h 306546"/>
                  <a:gd name="connsiteX692" fmla="*/ 69012 w 1334349"/>
                  <a:gd name="connsiteY692" fmla="*/ 60333 h 306546"/>
                  <a:gd name="connsiteX693" fmla="*/ 68950 w 1334349"/>
                  <a:gd name="connsiteY693" fmla="*/ 59471 h 306546"/>
                  <a:gd name="connsiteX694" fmla="*/ 89931 w 1334349"/>
                  <a:gd name="connsiteY694" fmla="*/ 49053 h 306546"/>
                  <a:gd name="connsiteX695" fmla="*/ 64536 w 1334349"/>
                  <a:gd name="connsiteY695" fmla="*/ 25612 h 306546"/>
                  <a:gd name="connsiteX696" fmla="*/ 64536 w 1334349"/>
                  <a:gd name="connsiteY696" fmla="*/ 32847 h 306546"/>
                  <a:gd name="connsiteX697" fmla="*/ 79947 w 1334349"/>
                  <a:gd name="connsiteY697" fmla="*/ 30025 h 306546"/>
                  <a:gd name="connsiteX698" fmla="*/ 90944 w 1334349"/>
                  <a:gd name="connsiteY698" fmla="*/ 40443 h 306546"/>
                  <a:gd name="connsiteX699" fmla="*/ 90944 w 1334349"/>
                  <a:gd name="connsiteY699" fmla="*/ 42687 h 306546"/>
                  <a:gd name="connsiteX700" fmla="*/ 60774 w 1334349"/>
                  <a:gd name="connsiteY700" fmla="*/ 58386 h 306546"/>
                  <a:gd name="connsiteX701" fmla="*/ 75213 w 1334349"/>
                  <a:gd name="connsiteY701" fmla="*/ 72887 h 306546"/>
                  <a:gd name="connsiteX702" fmla="*/ 76185 w 1334349"/>
                  <a:gd name="connsiteY702" fmla="*/ 72856 h 306546"/>
                  <a:gd name="connsiteX703" fmla="*/ 91233 w 1334349"/>
                  <a:gd name="connsiteY703" fmla="*/ 66273 h 306546"/>
                  <a:gd name="connsiteX704" fmla="*/ 92319 w 1334349"/>
                  <a:gd name="connsiteY704" fmla="*/ 71916 h 306546"/>
                  <a:gd name="connsiteX705" fmla="*/ 98613 w 1334349"/>
                  <a:gd name="connsiteY705" fmla="*/ 71916 h 306546"/>
                  <a:gd name="connsiteX706" fmla="*/ 98613 w 1334349"/>
                  <a:gd name="connsiteY706" fmla="*/ 40661 h 306546"/>
                  <a:gd name="connsiteX707" fmla="*/ 80598 w 1334349"/>
                  <a:gd name="connsiteY707" fmla="*/ 23224 h 306546"/>
                  <a:gd name="connsiteX708" fmla="*/ 64247 w 1334349"/>
                  <a:gd name="connsiteY708" fmla="*/ 25467 h 30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</a:cxnLst>
                <a:rect l="l" t="t" r="r" b="b"/>
                <a:pathLst>
                  <a:path w="1334349" h="306546">
                    <a:moveTo>
                      <a:pt x="346123" y="178559"/>
                    </a:moveTo>
                    <a:lnTo>
                      <a:pt x="337079" y="178559"/>
                    </a:lnTo>
                    <a:lnTo>
                      <a:pt x="325286" y="160038"/>
                    </a:lnTo>
                    <a:lnTo>
                      <a:pt x="313493" y="178559"/>
                    </a:lnTo>
                    <a:lnTo>
                      <a:pt x="304521" y="178559"/>
                    </a:lnTo>
                    <a:lnTo>
                      <a:pt x="321451" y="154105"/>
                    </a:lnTo>
                    <a:lnTo>
                      <a:pt x="304594" y="130736"/>
                    </a:lnTo>
                    <a:lnTo>
                      <a:pt x="313565" y="130736"/>
                    </a:lnTo>
                    <a:lnTo>
                      <a:pt x="325286" y="148317"/>
                    </a:lnTo>
                    <a:lnTo>
                      <a:pt x="337006" y="130736"/>
                    </a:lnTo>
                    <a:lnTo>
                      <a:pt x="346050" y="130736"/>
                    </a:lnTo>
                    <a:lnTo>
                      <a:pt x="329192" y="154105"/>
                    </a:lnTo>
                    <a:close/>
                    <a:moveTo>
                      <a:pt x="642757" y="24527"/>
                    </a:moveTo>
                    <a:lnTo>
                      <a:pt x="621703" y="82407"/>
                    </a:lnTo>
                    <a:cubicBezTo>
                      <a:pt x="619999" y="89449"/>
                      <a:pt x="613951" y="94591"/>
                      <a:pt x="606727" y="95140"/>
                    </a:cubicBezTo>
                    <a:cubicBezTo>
                      <a:pt x="604477" y="95357"/>
                      <a:pt x="602206" y="95086"/>
                      <a:pt x="600071" y="94345"/>
                    </a:cubicBezTo>
                    <a:lnTo>
                      <a:pt x="600071" y="87109"/>
                    </a:lnTo>
                    <a:cubicBezTo>
                      <a:pt x="602376" y="87979"/>
                      <a:pt x="604854" y="88301"/>
                      <a:pt x="607305" y="88050"/>
                    </a:cubicBezTo>
                    <a:cubicBezTo>
                      <a:pt x="611213" y="87543"/>
                      <a:pt x="613383" y="84649"/>
                      <a:pt x="615047" y="80236"/>
                    </a:cubicBezTo>
                    <a:lnTo>
                      <a:pt x="617723" y="73001"/>
                    </a:lnTo>
                    <a:lnTo>
                      <a:pt x="598117" y="24888"/>
                    </a:lnTo>
                    <a:lnTo>
                      <a:pt x="606437" y="24888"/>
                    </a:lnTo>
                    <a:lnTo>
                      <a:pt x="620907" y="63089"/>
                    </a:lnTo>
                    <a:lnTo>
                      <a:pt x="634582" y="24888"/>
                    </a:lnTo>
                    <a:close/>
                    <a:moveTo>
                      <a:pt x="540960" y="284986"/>
                    </a:moveTo>
                    <a:lnTo>
                      <a:pt x="531266" y="284986"/>
                    </a:lnTo>
                    <a:lnTo>
                      <a:pt x="514481" y="263715"/>
                    </a:lnTo>
                    <a:lnTo>
                      <a:pt x="510139" y="263715"/>
                    </a:lnTo>
                    <a:lnTo>
                      <a:pt x="510139" y="284842"/>
                    </a:lnTo>
                    <a:lnTo>
                      <a:pt x="502326" y="284842"/>
                    </a:lnTo>
                    <a:lnTo>
                      <a:pt x="502326" y="236946"/>
                    </a:lnTo>
                    <a:lnTo>
                      <a:pt x="509561" y="236946"/>
                    </a:lnTo>
                    <a:lnTo>
                      <a:pt x="509561" y="257059"/>
                    </a:lnTo>
                    <a:lnTo>
                      <a:pt x="514119" y="257059"/>
                    </a:lnTo>
                    <a:lnTo>
                      <a:pt x="529963" y="236946"/>
                    </a:lnTo>
                    <a:lnTo>
                      <a:pt x="539224" y="236946"/>
                    </a:lnTo>
                    <a:lnTo>
                      <a:pt x="520341" y="260170"/>
                    </a:lnTo>
                    <a:close/>
                    <a:moveTo>
                      <a:pt x="651511" y="178777"/>
                    </a:moveTo>
                    <a:lnTo>
                      <a:pt x="641527" y="178777"/>
                    </a:lnTo>
                    <a:lnTo>
                      <a:pt x="624742" y="157578"/>
                    </a:lnTo>
                    <a:lnTo>
                      <a:pt x="620329" y="157578"/>
                    </a:lnTo>
                    <a:lnTo>
                      <a:pt x="620329" y="178777"/>
                    </a:lnTo>
                    <a:lnTo>
                      <a:pt x="612659" y="178777"/>
                    </a:lnTo>
                    <a:lnTo>
                      <a:pt x="612659" y="130881"/>
                    </a:lnTo>
                    <a:lnTo>
                      <a:pt x="620329" y="130881"/>
                    </a:lnTo>
                    <a:lnTo>
                      <a:pt x="620329" y="150994"/>
                    </a:lnTo>
                    <a:lnTo>
                      <a:pt x="624886" y="150994"/>
                    </a:lnTo>
                    <a:lnTo>
                      <a:pt x="640804" y="130881"/>
                    </a:lnTo>
                    <a:lnTo>
                      <a:pt x="650065" y="130881"/>
                    </a:lnTo>
                    <a:lnTo>
                      <a:pt x="631109" y="154178"/>
                    </a:lnTo>
                    <a:close/>
                    <a:moveTo>
                      <a:pt x="205691" y="72422"/>
                    </a:moveTo>
                    <a:lnTo>
                      <a:pt x="195707" y="72422"/>
                    </a:lnTo>
                    <a:lnTo>
                      <a:pt x="178850" y="51151"/>
                    </a:lnTo>
                    <a:lnTo>
                      <a:pt x="174508" y="51151"/>
                    </a:lnTo>
                    <a:lnTo>
                      <a:pt x="174508" y="72422"/>
                    </a:lnTo>
                    <a:lnTo>
                      <a:pt x="166839" y="72422"/>
                    </a:lnTo>
                    <a:lnTo>
                      <a:pt x="166839" y="24382"/>
                    </a:lnTo>
                    <a:lnTo>
                      <a:pt x="174508" y="24382"/>
                    </a:lnTo>
                    <a:lnTo>
                      <a:pt x="174508" y="44495"/>
                    </a:lnTo>
                    <a:lnTo>
                      <a:pt x="179066" y="44495"/>
                    </a:lnTo>
                    <a:lnTo>
                      <a:pt x="194911" y="24382"/>
                    </a:lnTo>
                    <a:lnTo>
                      <a:pt x="204172" y="24382"/>
                    </a:lnTo>
                    <a:lnTo>
                      <a:pt x="185289" y="47606"/>
                    </a:lnTo>
                    <a:close/>
                    <a:moveTo>
                      <a:pt x="555503" y="48330"/>
                    </a:moveTo>
                    <a:cubicBezTo>
                      <a:pt x="555262" y="39822"/>
                      <a:pt x="561962" y="32730"/>
                      <a:pt x="570470" y="32489"/>
                    </a:cubicBezTo>
                    <a:cubicBezTo>
                      <a:pt x="570714" y="32481"/>
                      <a:pt x="570958" y="32481"/>
                      <a:pt x="571202" y="32485"/>
                    </a:cubicBezTo>
                    <a:cubicBezTo>
                      <a:pt x="582417" y="32485"/>
                      <a:pt x="585094" y="39069"/>
                      <a:pt x="585094" y="49415"/>
                    </a:cubicBezTo>
                    <a:cubicBezTo>
                      <a:pt x="585094" y="59761"/>
                      <a:pt x="580392" y="66779"/>
                      <a:pt x="569900" y="66779"/>
                    </a:cubicBezTo>
                    <a:cubicBezTo>
                      <a:pt x="559410" y="66779"/>
                      <a:pt x="555792" y="58097"/>
                      <a:pt x="555720" y="48330"/>
                    </a:cubicBezTo>
                    <a:close/>
                    <a:moveTo>
                      <a:pt x="555069" y="33426"/>
                    </a:moveTo>
                    <a:cubicBezTo>
                      <a:pt x="555531" y="26640"/>
                      <a:pt x="558908" y="20386"/>
                      <a:pt x="564330" y="16279"/>
                    </a:cubicBezTo>
                    <a:cubicBezTo>
                      <a:pt x="569412" y="13697"/>
                      <a:pt x="574813" y="11800"/>
                      <a:pt x="580392" y="10635"/>
                    </a:cubicBezTo>
                    <a:cubicBezTo>
                      <a:pt x="585394" y="9587"/>
                      <a:pt x="588927" y="5108"/>
                      <a:pt x="588784" y="0"/>
                    </a:cubicBezTo>
                    <a:lnTo>
                      <a:pt x="581549" y="0"/>
                    </a:lnTo>
                    <a:cubicBezTo>
                      <a:pt x="581608" y="2509"/>
                      <a:pt x="579768" y="4661"/>
                      <a:pt x="577280" y="4992"/>
                    </a:cubicBezTo>
                    <a:cubicBezTo>
                      <a:pt x="571577" y="6044"/>
                      <a:pt x="566066" y="7946"/>
                      <a:pt x="560929" y="10636"/>
                    </a:cubicBezTo>
                    <a:cubicBezTo>
                      <a:pt x="548991" y="17870"/>
                      <a:pt x="547255" y="32847"/>
                      <a:pt x="547544" y="45870"/>
                    </a:cubicBezTo>
                    <a:cubicBezTo>
                      <a:pt x="547544" y="60340"/>
                      <a:pt x="554273" y="73507"/>
                      <a:pt x="570045" y="73507"/>
                    </a:cubicBezTo>
                    <a:cubicBezTo>
                      <a:pt x="582003" y="74342"/>
                      <a:pt x="592374" y="65326"/>
                      <a:pt x="593210" y="53367"/>
                    </a:cubicBezTo>
                    <a:cubicBezTo>
                      <a:pt x="593302" y="52050"/>
                      <a:pt x="593274" y="50727"/>
                      <a:pt x="593125" y="49415"/>
                    </a:cubicBezTo>
                    <a:cubicBezTo>
                      <a:pt x="593125" y="34439"/>
                      <a:pt x="585890" y="25612"/>
                      <a:pt x="571999" y="25757"/>
                    </a:cubicBezTo>
                    <a:cubicBezTo>
                      <a:pt x="565574" y="25841"/>
                      <a:pt x="559482" y="28624"/>
                      <a:pt x="555214" y="33426"/>
                    </a:cubicBezTo>
                    <a:moveTo>
                      <a:pt x="9406" y="38924"/>
                    </a:moveTo>
                    <a:cubicBezTo>
                      <a:pt x="9406" y="22790"/>
                      <a:pt x="16207" y="12300"/>
                      <a:pt x="33064" y="12082"/>
                    </a:cubicBezTo>
                    <a:cubicBezTo>
                      <a:pt x="38802" y="12083"/>
                      <a:pt x="44508" y="12936"/>
                      <a:pt x="49994" y="14614"/>
                    </a:cubicBezTo>
                    <a:lnTo>
                      <a:pt x="49994" y="6512"/>
                    </a:lnTo>
                    <a:cubicBezTo>
                      <a:pt x="44434" y="4979"/>
                      <a:pt x="38688" y="4224"/>
                      <a:pt x="32920" y="4269"/>
                    </a:cubicBezTo>
                    <a:cubicBezTo>
                      <a:pt x="11215" y="4268"/>
                      <a:pt x="0" y="17436"/>
                      <a:pt x="0" y="38924"/>
                    </a:cubicBezTo>
                    <a:cubicBezTo>
                      <a:pt x="0" y="60412"/>
                      <a:pt x="11359" y="73363"/>
                      <a:pt x="32920" y="73507"/>
                    </a:cubicBezTo>
                    <a:cubicBezTo>
                      <a:pt x="38680" y="73504"/>
                      <a:pt x="44417" y="72775"/>
                      <a:pt x="49994" y="71337"/>
                    </a:cubicBezTo>
                    <a:lnTo>
                      <a:pt x="49994" y="63234"/>
                    </a:lnTo>
                    <a:cubicBezTo>
                      <a:pt x="44502" y="64883"/>
                      <a:pt x="38798" y="65711"/>
                      <a:pt x="33064" y="65694"/>
                    </a:cubicBezTo>
                    <a:cubicBezTo>
                      <a:pt x="16207" y="65694"/>
                      <a:pt x="9406" y="55058"/>
                      <a:pt x="9406" y="38924"/>
                    </a:cubicBezTo>
                    <a:close/>
                    <a:moveTo>
                      <a:pt x="726610" y="115181"/>
                    </a:moveTo>
                    <a:cubicBezTo>
                      <a:pt x="730378" y="120395"/>
                      <a:pt x="737660" y="121568"/>
                      <a:pt x="742874" y="117801"/>
                    </a:cubicBezTo>
                    <a:cubicBezTo>
                      <a:pt x="743882" y="117073"/>
                      <a:pt x="744766" y="116189"/>
                      <a:pt x="745494" y="115181"/>
                    </a:cubicBezTo>
                    <a:lnTo>
                      <a:pt x="749834" y="118726"/>
                    </a:lnTo>
                    <a:cubicBezTo>
                      <a:pt x="743756" y="126298"/>
                      <a:pt x="732691" y="127509"/>
                      <a:pt x="725119" y="121431"/>
                    </a:cubicBezTo>
                    <a:cubicBezTo>
                      <a:pt x="724122" y="120630"/>
                      <a:pt x="723215" y="119723"/>
                      <a:pt x="722414" y="118726"/>
                    </a:cubicBezTo>
                    <a:close/>
                    <a:moveTo>
                      <a:pt x="724006" y="178559"/>
                    </a:moveTo>
                    <a:lnTo>
                      <a:pt x="716048" y="178559"/>
                    </a:lnTo>
                    <a:lnTo>
                      <a:pt x="716048" y="130736"/>
                    </a:lnTo>
                    <a:lnTo>
                      <a:pt x="723283" y="130736"/>
                    </a:lnTo>
                    <a:lnTo>
                      <a:pt x="723283" y="168648"/>
                    </a:lnTo>
                    <a:cubicBezTo>
                      <a:pt x="724736" y="165730"/>
                      <a:pt x="726405" y="162925"/>
                      <a:pt x="728274" y="160255"/>
                    </a:cubicBezTo>
                    <a:lnTo>
                      <a:pt x="748460" y="130736"/>
                    </a:lnTo>
                    <a:lnTo>
                      <a:pt x="756419" y="130736"/>
                    </a:lnTo>
                    <a:lnTo>
                      <a:pt x="756419" y="178559"/>
                    </a:lnTo>
                    <a:lnTo>
                      <a:pt x="749184" y="178559"/>
                    </a:lnTo>
                    <a:lnTo>
                      <a:pt x="749184" y="140576"/>
                    </a:lnTo>
                    <a:cubicBezTo>
                      <a:pt x="747747" y="143525"/>
                      <a:pt x="746077" y="146356"/>
                      <a:pt x="744192" y="149041"/>
                    </a:cubicBezTo>
                    <a:close/>
                    <a:moveTo>
                      <a:pt x="668368" y="178559"/>
                    </a:moveTo>
                    <a:lnTo>
                      <a:pt x="660410" y="178559"/>
                    </a:lnTo>
                    <a:lnTo>
                      <a:pt x="660410" y="130736"/>
                    </a:lnTo>
                    <a:lnTo>
                      <a:pt x="667645" y="130736"/>
                    </a:lnTo>
                    <a:lnTo>
                      <a:pt x="667645" y="168648"/>
                    </a:lnTo>
                    <a:cubicBezTo>
                      <a:pt x="669099" y="165730"/>
                      <a:pt x="670767" y="162925"/>
                      <a:pt x="672637" y="160255"/>
                    </a:cubicBezTo>
                    <a:lnTo>
                      <a:pt x="692823" y="130736"/>
                    </a:lnTo>
                    <a:lnTo>
                      <a:pt x="700709" y="130736"/>
                    </a:lnTo>
                    <a:lnTo>
                      <a:pt x="700709" y="178559"/>
                    </a:lnTo>
                    <a:lnTo>
                      <a:pt x="693474" y="178559"/>
                    </a:lnTo>
                    <a:lnTo>
                      <a:pt x="693474" y="140576"/>
                    </a:lnTo>
                    <a:cubicBezTo>
                      <a:pt x="691985" y="143512"/>
                      <a:pt x="690293" y="146340"/>
                      <a:pt x="688410" y="149041"/>
                    </a:cubicBezTo>
                    <a:close/>
                    <a:moveTo>
                      <a:pt x="417821" y="178559"/>
                    </a:moveTo>
                    <a:lnTo>
                      <a:pt x="409862" y="178559"/>
                    </a:lnTo>
                    <a:lnTo>
                      <a:pt x="409862" y="130736"/>
                    </a:lnTo>
                    <a:lnTo>
                      <a:pt x="417097" y="130736"/>
                    </a:lnTo>
                    <a:lnTo>
                      <a:pt x="417097" y="168648"/>
                    </a:lnTo>
                    <a:cubicBezTo>
                      <a:pt x="418551" y="165730"/>
                      <a:pt x="420219" y="162925"/>
                      <a:pt x="422089" y="160255"/>
                    </a:cubicBezTo>
                    <a:lnTo>
                      <a:pt x="442275" y="130736"/>
                    </a:lnTo>
                    <a:lnTo>
                      <a:pt x="450162" y="130736"/>
                    </a:lnTo>
                    <a:lnTo>
                      <a:pt x="450162" y="178559"/>
                    </a:lnTo>
                    <a:lnTo>
                      <a:pt x="442927" y="178559"/>
                    </a:lnTo>
                    <a:lnTo>
                      <a:pt x="442927" y="140576"/>
                    </a:lnTo>
                    <a:cubicBezTo>
                      <a:pt x="441490" y="143525"/>
                      <a:pt x="439821" y="146356"/>
                      <a:pt x="437935" y="149041"/>
                    </a:cubicBezTo>
                    <a:close/>
                    <a:moveTo>
                      <a:pt x="1169030" y="178559"/>
                    </a:moveTo>
                    <a:lnTo>
                      <a:pt x="1160710" y="178559"/>
                    </a:lnTo>
                    <a:lnTo>
                      <a:pt x="1160710" y="130736"/>
                    </a:lnTo>
                    <a:lnTo>
                      <a:pt x="1167945" y="130736"/>
                    </a:lnTo>
                    <a:lnTo>
                      <a:pt x="1167945" y="168648"/>
                    </a:lnTo>
                    <a:cubicBezTo>
                      <a:pt x="1169398" y="165730"/>
                      <a:pt x="1171067" y="162925"/>
                      <a:pt x="1172936" y="160255"/>
                    </a:cubicBezTo>
                    <a:lnTo>
                      <a:pt x="1193122" y="130736"/>
                    </a:lnTo>
                    <a:lnTo>
                      <a:pt x="1201008" y="130736"/>
                    </a:lnTo>
                    <a:lnTo>
                      <a:pt x="1201008" y="178559"/>
                    </a:lnTo>
                    <a:lnTo>
                      <a:pt x="1193773" y="178559"/>
                    </a:lnTo>
                    <a:lnTo>
                      <a:pt x="1193773" y="140576"/>
                    </a:lnTo>
                    <a:cubicBezTo>
                      <a:pt x="1192336" y="143525"/>
                      <a:pt x="1190667" y="146356"/>
                      <a:pt x="1188782" y="149041"/>
                    </a:cubicBezTo>
                    <a:close/>
                    <a:moveTo>
                      <a:pt x="1114768" y="154612"/>
                    </a:moveTo>
                    <a:cubicBezTo>
                      <a:pt x="1114768" y="137176"/>
                      <a:pt x="1125041" y="129434"/>
                      <a:pt x="1138932" y="129434"/>
                    </a:cubicBezTo>
                    <a:cubicBezTo>
                      <a:pt x="1142860" y="129499"/>
                      <a:pt x="1146768" y="130009"/>
                      <a:pt x="1150581" y="130954"/>
                    </a:cubicBezTo>
                    <a:lnTo>
                      <a:pt x="1150002" y="138188"/>
                    </a:lnTo>
                    <a:cubicBezTo>
                      <a:pt x="1146107" y="137015"/>
                      <a:pt x="1142060" y="136430"/>
                      <a:pt x="1137992" y="136452"/>
                    </a:cubicBezTo>
                    <a:cubicBezTo>
                      <a:pt x="1129238" y="136452"/>
                      <a:pt x="1122654" y="142023"/>
                      <a:pt x="1122654" y="154901"/>
                    </a:cubicBezTo>
                    <a:cubicBezTo>
                      <a:pt x="1122654" y="167779"/>
                      <a:pt x="1129238" y="172988"/>
                      <a:pt x="1137992" y="173351"/>
                    </a:cubicBezTo>
                    <a:cubicBezTo>
                      <a:pt x="1142048" y="173546"/>
                      <a:pt x="1146108" y="173056"/>
                      <a:pt x="1150002" y="171903"/>
                    </a:cubicBezTo>
                    <a:lnTo>
                      <a:pt x="1150581" y="179138"/>
                    </a:lnTo>
                    <a:cubicBezTo>
                      <a:pt x="1146764" y="180029"/>
                      <a:pt x="1142851" y="180442"/>
                      <a:pt x="1138932" y="180368"/>
                    </a:cubicBezTo>
                    <a:cubicBezTo>
                      <a:pt x="1125041" y="180368"/>
                      <a:pt x="1114768" y="172699"/>
                      <a:pt x="1114768" y="155191"/>
                    </a:cubicBezTo>
                    <a:close/>
                    <a:moveTo>
                      <a:pt x="566500" y="154612"/>
                    </a:moveTo>
                    <a:cubicBezTo>
                      <a:pt x="566500" y="137176"/>
                      <a:pt x="576774" y="129434"/>
                      <a:pt x="590665" y="129434"/>
                    </a:cubicBezTo>
                    <a:cubicBezTo>
                      <a:pt x="594592" y="129499"/>
                      <a:pt x="598500" y="130009"/>
                      <a:pt x="602313" y="130954"/>
                    </a:cubicBezTo>
                    <a:lnTo>
                      <a:pt x="601734" y="138188"/>
                    </a:lnTo>
                    <a:cubicBezTo>
                      <a:pt x="597840" y="137015"/>
                      <a:pt x="593792" y="136430"/>
                      <a:pt x="589724" y="136452"/>
                    </a:cubicBezTo>
                    <a:cubicBezTo>
                      <a:pt x="580970" y="136452"/>
                      <a:pt x="574458" y="142023"/>
                      <a:pt x="574458" y="154901"/>
                    </a:cubicBezTo>
                    <a:cubicBezTo>
                      <a:pt x="574458" y="167779"/>
                      <a:pt x="580970" y="172988"/>
                      <a:pt x="589724" y="173351"/>
                    </a:cubicBezTo>
                    <a:cubicBezTo>
                      <a:pt x="593781" y="173546"/>
                      <a:pt x="597840" y="173056"/>
                      <a:pt x="601734" y="171903"/>
                    </a:cubicBezTo>
                    <a:lnTo>
                      <a:pt x="602313" y="179138"/>
                    </a:lnTo>
                    <a:cubicBezTo>
                      <a:pt x="598496" y="180029"/>
                      <a:pt x="594583" y="180442"/>
                      <a:pt x="590665" y="180368"/>
                    </a:cubicBezTo>
                    <a:cubicBezTo>
                      <a:pt x="576774" y="180368"/>
                      <a:pt x="566500" y="172699"/>
                      <a:pt x="566500" y="155191"/>
                    </a:cubicBezTo>
                    <a:close/>
                    <a:moveTo>
                      <a:pt x="740140" y="48475"/>
                    </a:moveTo>
                    <a:cubicBezTo>
                      <a:pt x="740140" y="30966"/>
                      <a:pt x="750414" y="23296"/>
                      <a:pt x="764377" y="23296"/>
                    </a:cubicBezTo>
                    <a:cubicBezTo>
                      <a:pt x="768280" y="23366"/>
                      <a:pt x="772164" y="23876"/>
                      <a:pt x="775953" y="24816"/>
                    </a:cubicBezTo>
                    <a:lnTo>
                      <a:pt x="775374" y="32051"/>
                    </a:lnTo>
                    <a:cubicBezTo>
                      <a:pt x="771511" y="30849"/>
                      <a:pt x="767482" y="30263"/>
                      <a:pt x="763436" y="30315"/>
                    </a:cubicBezTo>
                    <a:cubicBezTo>
                      <a:pt x="754610" y="30676"/>
                      <a:pt x="748098" y="35813"/>
                      <a:pt x="748098" y="48764"/>
                    </a:cubicBezTo>
                    <a:cubicBezTo>
                      <a:pt x="748098" y="61714"/>
                      <a:pt x="754610" y="66851"/>
                      <a:pt x="763436" y="67213"/>
                    </a:cubicBezTo>
                    <a:cubicBezTo>
                      <a:pt x="767468" y="67400"/>
                      <a:pt x="771503" y="66911"/>
                      <a:pt x="775374" y="65766"/>
                    </a:cubicBezTo>
                    <a:lnTo>
                      <a:pt x="775953" y="73001"/>
                    </a:lnTo>
                    <a:cubicBezTo>
                      <a:pt x="772162" y="73910"/>
                      <a:pt x="768274" y="74348"/>
                      <a:pt x="764377" y="74303"/>
                    </a:cubicBezTo>
                    <a:cubicBezTo>
                      <a:pt x="750414" y="74303"/>
                      <a:pt x="740140" y="66562"/>
                      <a:pt x="740140" y="49125"/>
                    </a:cubicBezTo>
                    <a:close/>
                    <a:moveTo>
                      <a:pt x="432002" y="284842"/>
                    </a:moveTo>
                    <a:lnTo>
                      <a:pt x="424767" y="284842"/>
                    </a:lnTo>
                    <a:lnTo>
                      <a:pt x="424767" y="243458"/>
                    </a:lnTo>
                    <a:lnTo>
                      <a:pt x="410875" y="243458"/>
                    </a:lnTo>
                    <a:cubicBezTo>
                      <a:pt x="410675" y="254695"/>
                      <a:pt x="408697" y="265830"/>
                      <a:pt x="405015" y="276449"/>
                    </a:cubicBezTo>
                    <a:cubicBezTo>
                      <a:pt x="402742" y="282672"/>
                      <a:pt x="396221" y="286257"/>
                      <a:pt x="389749" y="284842"/>
                    </a:cubicBezTo>
                    <a:lnTo>
                      <a:pt x="389749" y="277607"/>
                    </a:lnTo>
                    <a:cubicBezTo>
                      <a:pt x="393552" y="278321"/>
                      <a:pt x="397323" y="276222"/>
                      <a:pt x="398720" y="272614"/>
                    </a:cubicBezTo>
                    <a:cubicBezTo>
                      <a:pt x="402248" y="261053"/>
                      <a:pt x="404052" y="249034"/>
                      <a:pt x="404074" y="236946"/>
                    </a:cubicBezTo>
                    <a:lnTo>
                      <a:pt x="432363" y="236946"/>
                    </a:lnTo>
                    <a:close/>
                    <a:moveTo>
                      <a:pt x="66200" y="154612"/>
                    </a:moveTo>
                    <a:cubicBezTo>
                      <a:pt x="66200" y="144266"/>
                      <a:pt x="69745" y="136452"/>
                      <a:pt x="80670" y="136452"/>
                    </a:cubicBezTo>
                    <a:cubicBezTo>
                      <a:pt x="91595" y="136452"/>
                      <a:pt x="95140" y="144266"/>
                      <a:pt x="95140" y="154612"/>
                    </a:cubicBezTo>
                    <a:cubicBezTo>
                      <a:pt x="95140" y="164958"/>
                      <a:pt x="91523" y="172844"/>
                      <a:pt x="80670" y="172844"/>
                    </a:cubicBezTo>
                    <a:cubicBezTo>
                      <a:pt x="69818" y="172844"/>
                      <a:pt x="66200" y="165030"/>
                      <a:pt x="66200" y="154612"/>
                    </a:cubicBezTo>
                    <a:moveTo>
                      <a:pt x="103606" y="154612"/>
                    </a:moveTo>
                    <a:cubicBezTo>
                      <a:pt x="103606" y="139635"/>
                      <a:pt x="96008" y="129723"/>
                      <a:pt x="80960" y="129723"/>
                    </a:cubicBezTo>
                    <a:cubicBezTo>
                      <a:pt x="65912" y="129723"/>
                      <a:pt x="58314" y="139635"/>
                      <a:pt x="58314" y="154612"/>
                    </a:cubicBezTo>
                    <a:cubicBezTo>
                      <a:pt x="58314" y="169588"/>
                      <a:pt x="65549" y="179572"/>
                      <a:pt x="80960" y="179572"/>
                    </a:cubicBezTo>
                    <a:cubicBezTo>
                      <a:pt x="96371" y="179572"/>
                      <a:pt x="103606" y="169588"/>
                      <a:pt x="103606" y="154612"/>
                    </a:cubicBezTo>
                    <a:moveTo>
                      <a:pt x="641599" y="260821"/>
                    </a:moveTo>
                    <a:cubicBezTo>
                      <a:pt x="641599" y="250403"/>
                      <a:pt x="645144" y="242589"/>
                      <a:pt x="656069" y="242589"/>
                    </a:cubicBezTo>
                    <a:cubicBezTo>
                      <a:pt x="666994" y="242589"/>
                      <a:pt x="670539" y="250403"/>
                      <a:pt x="670539" y="260821"/>
                    </a:cubicBezTo>
                    <a:cubicBezTo>
                      <a:pt x="670539" y="271240"/>
                      <a:pt x="666922" y="279054"/>
                      <a:pt x="656069" y="279054"/>
                    </a:cubicBezTo>
                    <a:cubicBezTo>
                      <a:pt x="645217" y="279054"/>
                      <a:pt x="641599" y="271167"/>
                      <a:pt x="641599" y="260821"/>
                    </a:cubicBezTo>
                    <a:moveTo>
                      <a:pt x="679004" y="260821"/>
                    </a:moveTo>
                    <a:cubicBezTo>
                      <a:pt x="679004" y="245845"/>
                      <a:pt x="671407" y="235933"/>
                      <a:pt x="656359" y="235933"/>
                    </a:cubicBezTo>
                    <a:cubicBezTo>
                      <a:pt x="641310" y="235933"/>
                      <a:pt x="633713" y="245845"/>
                      <a:pt x="633713" y="260821"/>
                    </a:cubicBezTo>
                    <a:cubicBezTo>
                      <a:pt x="633713" y="275798"/>
                      <a:pt x="640948" y="285710"/>
                      <a:pt x="656359" y="285710"/>
                    </a:cubicBezTo>
                    <a:cubicBezTo>
                      <a:pt x="671769" y="285710"/>
                      <a:pt x="679004" y="275798"/>
                      <a:pt x="679004" y="260821"/>
                    </a:cubicBezTo>
                    <a:moveTo>
                      <a:pt x="552392" y="260821"/>
                    </a:moveTo>
                    <a:cubicBezTo>
                      <a:pt x="552392" y="250403"/>
                      <a:pt x="556010" y="242589"/>
                      <a:pt x="566862" y="242589"/>
                    </a:cubicBezTo>
                    <a:cubicBezTo>
                      <a:pt x="577715" y="242589"/>
                      <a:pt x="581332" y="250403"/>
                      <a:pt x="581332" y="260821"/>
                    </a:cubicBezTo>
                    <a:cubicBezTo>
                      <a:pt x="581332" y="271240"/>
                      <a:pt x="577787" y="279054"/>
                      <a:pt x="566862" y="279054"/>
                    </a:cubicBezTo>
                    <a:cubicBezTo>
                      <a:pt x="555937" y="279054"/>
                      <a:pt x="552392" y="271167"/>
                      <a:pt x="552392" y="260821"/>
                    </a:cubicBezTo>
                    <a:moveTo>
                      <a:pt x="589869" y="260821"/>
                    </a:moveTo>
                    <a:cubicBezTo>
                      <a:pt x="589869" y="245845"/>
                      <a:pt x="582634" y="235933"/>
                      <a:pt x="567223" y="235933"/>
                    </a:cubicBezTo>
                    <a:cubicBezTo>
                      <a:pt x="551813" y="235933"/>
                      <a:pt x="544578" y="245845"/>
                      <a:pt x="544578" y="260821"/>
                    </a:cubicBezTo>
                    <a:cubicBezTo>
                      <a:pt x="544578" y="275798"/>
                      <a:pt x="552175" y="285710"/>
                      <a:pt x="567223" y="285710"/>
                    </a:cubicBezTo>
                    <a:cubicBezTo>
                      <a:pt x="582273" y="285710"/>
                      <a:pt x="589869" y="275798"/>
                      <a:pt x="589869" y="260821"/>
                    </a:cubicBezTo>
                    <a:moveTo>
                      <a:pt x="151501" y="72712"/>
                    </a:moveTo>
                    <a:lnTo>
                      <a:pt x="143832" y="72712"/>
                    </a:lnTo>
                    <a:lnTo>
                      <a:pt x="143832" y="51007"/>
                    </a:lnTo>
                    <a:lnTo>
                      <a:pt x="119450" y="51007"/>
                    </a:lnTo>
                    <a:lnTo>
                      <a:pt x="119450" y="72712"/>
                    </a:lnTo>
                    <a:lnTo>
                      <a:pt x="111636" y="72712"/>
                    </a:lnTo>
                    <a:lnTo>
                      <a:pt x="111636" y="24382"/>
                    </a:lnTo>
                    <a:lnTo>
                      <a:pt x="119306" y="24382"/>
                    </a:lnTo>
                    <a:lnTo>
                      <a:pt x="119306" y="43989"/>
                    </a:lnTo>
                    <a:lnTo>
                      <a:pt x="143688" y="43989"/>
                    </a:lnTo>
                    <a:lnTo>
                      <a:pt x="143688" y="24382"/>
                    </a:lnTo>
                    <a:lnTo>
                      <a:pt x="151356" y="24382"/>
                    </a:lnTo>
                    <a:close/>
                    <a:moveTo>
                      <a:pt x="244688" y="31328"/>
                    </a:moveTo>
                    <a:lnTo>
                      <a:pt x="230218" y="31328"/>
                    </a:lnTo>
                    <a:lnTo>
                      <a:pt x="230218" y="72712"/>
                    </a:lnTo>
                    <a:lnTo>
                      <a:pt x="222548" y="72712"/>
                    </a:lnTo>
                    <a:lnTo>
                      <a:pt x="222548" y="31328"/>
                    </a:lnTo>
                    <a:lnTo>
                      <a:pt x="208078" y="31328"/>
                    </a:lnTo>
                    <a:lnTo>
                      <a:pt x="208078" y="24382"/>
                    </a:lnTo>
                    <a:lnTo>
                      <a:pt x="244253" y="24382"/>
                    </a:lnTo>
                    <a:close/>
                    <a:moveTo>
                      <a:pt x="273049" y="52236"/>
                    </a:moveTo>
                    <a:lnTo>
                      <a:pt x="247510" y="52236"/>
                    </a:lnTo>
                    <a:lnTo>
                      <a:pt x="247510" y="45001"/>
                    </a:lnTo>
                    <a:lnTo>
                      <a:pt x="273049" y="45001"/>
                    </a:lnTo>
                    <a:close/>
                    <a:moveTo>
                      <a:pt x="339756" y="72712"/>
                    </a:moveTo>
                    <a:lnTo>
                      <a:pt x="331869" y="72712"/>
                    </a:lnTo>
                    <a:lnTo>
                      <a:pt x="331869" y="12950"/>
                    </a:lnTo>
                    <a:lnTo>
                      <a:pt x="296852" y="12950"/>
                    </a:lnTo>
                    <a:lnTo>
                      <a:pt x="296852" y="72712"/>
                    </a:lnTo>
                    <a:lnTo>
                      <a:pt x="288894" y="72712"/>
                    </a:lnTo>
                    <a:lnTo>
                      <a:pt x="288894" y="5643"/>
                    </a:lnTo>
                    <a:lnTo>
                      <a:pt x="339538" y="5643"/>
                    </a:lnTo>
                    <a:close/>
                    <a:moveTo>
                      <a:pt x="436343" y="31328"/>
                    </a:moveTo>
                    <a:lnTo>
                      <a:pt x="421873" y="31328"/>
                    </a:lnTo>
                    <a:lnTo>
                      <a:pt x="421873" y="72712"/>
                    </a:lnTo>
                    <a:lnTo>
                      <a:pt x="414203" y="72712"/>
                    </a:lnTo>
                    <a:lnTo>
                      <a:pt x="414203" y="31328"/>
                    </a:lnTo>
                    <a:lnTo>
                      <a:pt x="399733" y="31328"/>
                    </a:lnTo>
                    <a:lnTo>
                      <a:pt x="399733" y="24382"/>
                    </a:lnTo>
                    <a:lnTo>
                      <a:pt x="435908" y="24382"/>
                    </a:lnTo>
                    <a:close/>
                    <a:moveTo>
                      <a:pt x="736884" y="31328"/>
                    </a:moveTo>
                    <a:lnTo>
                      <a:pt x="715975" y="31328"/>
                    </a:lnTo>
                    <a:lnTo>
                      <a:pt x="715975" y="72712"/>
                    </a:lnTo>
                    <a:lnTo>
                      <a:pt x="708306" y="72712"/>
                    </a:lnTo>
                    <a:lnTo>
                      <a:pt x="708306" y="24382"/>
                    </a:lnTo>
                    <a:lnTo>
                      <a:pt x="737246" y="24382"/>
                    </a:lnTo>
                    <a:close/>
                    <a:moveTo>
                      <a:pt x="825223" y="72712"/>
                    </a:moveTo>
                    <a:lnTo>
                      <a:pt x="815239" y="72712"/>
                    </a:lnTo>
                    <a:lnTo>
                      <a:pt x="798382" y="51441"/>
                    </a:lnTo>
                    <a:lnTo>
                      <a:pt x="794040" y="51441"/>
                    </a:lnTo>
                    <a:lnTo>
                      <a:pt x="794040" y="72712"/>
                    </a:lnTo>
                    <a:lnTo>
                      <a:pt x="786371" y="72712"/>
                    </a:lnTo>
                    <a:lnTo>
                      <a:pt x="786371" y="24382"/>
                    </a:lnTo>
                    <a:lnTo>
                      <a:pt x="794040" y="24382"/>
                    </a:lnTo>
                    <a:lnTo>
                      <a:pt x="794040" y="44495"/>
                    </a:lnTo>
                    <a:lnTo>
                      <a:pt x="798598" y="44495"/>
                    </a:lnTo>
                    <a:lnTo>
                      <a:pt x="814443" y="24382"/>
                    </a:lnTo>
                    <a:lnTo>
                      <a:pt x="823704" y="24382"/>
                    </a:lnTo>
                    <a:lnTo>
                      <a:pt x="804821" y="47606"/>
                    </a:lnTo>
                    <a:close/>
                    <a:moveTo>
                      <a:pt x="151356" y="178849"/>
                    </a:moveTo>
                    <a:lnTo>
                      <a:pt x="143688" y="178849"/>
                    </a:lnTo>
                    <a:lnTo>
                      <a:pt x="143688" y="137465"/>
                    </a:lnTo>
                    <a:lnTo>
                      <a:pt x="129869" y="137465"/>
                    </a:lnTo>
                    <a:cubicBezTo>
                      <a:pt x="129666" y="148726"/>
                      <a:pt x="127688" y="159884"/>
                      <a:pt x="124008" y="170529"/>
                    </a:cubicBezTo>
                    <a:cubicBezTo>
                      <a:pt x="121708" y="176722"/>
                      <a:pt x="115194" y="180273"/>
                      <a:pt x="108742" y="178849"/>
                    </a:cubicBezTo>
                    <a:lnTo>
                      <a:pt x="108742" y="171614"/>
                    </a:lnTo>
                    <a:cubicBezTo>
                      <a:pt x="112530" y="172241"/>
                      <a:pt x="116249" y="170171"/>
                      <a:pt x="117713" y="166622"/>
                    </a:cubicBezTo>
                    <a:cubicBezTo>
                      <a:pt x="121226" y="155056"/>
                      <a:pt x="123029" y="143040"/>
                      <a:pt x="123067" y="130953"/>
                    </a:cubicBezTo>
                    <a:lnTo>
                      <a:pt x="151356" y="130953"/>
                    </a:lnTo>
                    <a:close/>
                    <a:moveTo>
                      <a:pt x="252646" y="137537"/>
                    </a:moveTo>
                    <a:lnTo>
                      <a:pt x="238176" y="137537"/>
                    </a:lnTo>
                    <a:lnTo>
                      <a:pt x="238176" y="178849"/>
                    </a:lnTo>
                    <a:lnTo>
                      <a:pt x="230508" y="178849"/>
                    </a:lnTo>
                    <a:lnTo>
                      <a:pt x="230508" y="137248"/>
                    </a:lnTo>
                    <a:lnTo>
                      <a:pt x="216038" y="137248"/>
                    </a:lnTo>
                    <a:lnTo>
                      <a:pt x="216038" y="130736"/>
                    </a:lnTo>
                    <a:lnTo>
                      <a:pt x="252213" y="130736"/>
                    </a:lnTo>
                    <a:close/>
                    <a:moveTo>
                      <a:pt x="393873" y="178849"/>
                    </a:moveTo>
                    <a:lnTo>
                      <a:pt x="386566" y="178849"/>
                    </a:lnTo>
                    <a:lnTo>
                      <a:pt x="386566" y="157144"/>
                    </a:lnTo>
                    <a:lnTo>
                      <a:pt x="362184" y="157144"/>
                    </a:lnTo>
                    <a:lnTo>
                      <a:pt x="362184" y="178849"/>
                    </a:lnTo>
                    <a:lnTo>
                      <a:pt x="354514" y="178849"/>
                    </a:lnTo>
                    <a:lnTo>
                      <a:pt x="354514" y="130736"/>
                    </a:lnTo>
                    <a:lnTo>
                      <a:pt x="362184" y="130736"/>
                    </a:lnTo>
                    <a:lnTo>
                      <a:pt x="362184" y="150343"/>
                    </a:lnTo>
                    <a:lnTo>
                      <a:pt x="386566" y="150343"/>
                    </a:lnTo>
                    <a:lnTo>
                      <a:pt x="386566" y="130736"/>
                    </a:lnTo>
                    <a:lnTo>
                      <a:pt x="394235" y="130736"/>
                    </a:lnTo>
                    <a:close/>
                    <a:moveTo>
                      <a:pt x="502398" y="178849"/>
                    </a:moveTo>
                    <a:lnTo>
                      <a:pt x="495091" y="178849"/>
                    </a:lnTo>
                    <a:lnTo>
                      <a:pt x="495091" y="160038"/>
                    </a:lnTo>
                    <a:cubicBezTo>
                      <a:pt x="490733" y="161704"/>
                      <a:pt x="486076" y="162443"/>
                      <a:pt x="481416" y="162208"/>
                    </a:cubicBezTo>
                    <a:cubicBezTo>
                      <a:pt x="473053" y="162884"/>
                      <a:pt x="465724" y="156653"/>
                      <a:pt x="465048" y="148289"/>
                    </a:cubicBezTo>
                    <a:cubicBezTo>
                      <a:pt x="464976" y="147407"/>
                      <a:pt x="464982" y="146521"/>
                      <a:pt x="465065" y="145640"/>
                    </a:cubicBezTo>
                    <a:lnTo>
                      <a:pt x="465065" y="131170"/>
                    </a:lnTo>
                    <a:lnTo>
                      <a:pt x="472735" y="131170"/>
                    </a:lnTo>
                    <a:lnTo>
                      <a:pt x="472735" y="145640"/>
                    </a:lnTo>
                    <a:cubicBezTo>
                      <a:pt x="472735" y="153816"/>
                      <a:pt x="477438" y="156348"/>
                      <a:pt x="483732" y="156348"/>
                    </a:cubicBezTo>
                    <a:cubicBezTo>
                      <a:pt x="487631" y="156373"/>
                      <a:pt x="491494" y="155610"/>
                      <a:pt x="495091" y="154105"/>
                    </a:cubicBezTo>
                    <a:lnTo>
                      <a:pt x="495091" y="131387"/>
                    </a:lnTo>
                    <a:lnTo>
                      <a:pt x="502326" y="131387"/>
                    </a:lnTo>
                    <a:lnTo>
                      <a:pt x="502326" y="179283"/>
                    </a:lnTo>
                    <a:close/>
                    <a:moveTo>
                      <a:pt x="889542" y="178849"/>
                    </a:moveTo>
                    <a:lnTo>
                      <a:pt x="881801" y="178849"/>
                    </a:lnTo>
                    <a:lnTo>
                      <a:pt x="881801" y="157144"/>
                    </a:lnTo>
                    <a:lnTo>
                      <a:pt x="857419" y="157144"/>
                    </a:lnTo>
                    <a:lnTo>
                      <a:pt x="857419" y="178849"/>
                    </a:lnTo>
                    <a:lnTo>
                      <a:pt x="849605" y="178849"/>
                    </a:lnTo>
                    <a:lnTo>
                      <a:pt x="849605" y="130736"/>
                    </a:lnTo>
                    <a:lnTo>
                      <a:pt x="857275" y="130736"/>
                    </a:lnTo>
                    <a:lnTo>
                      <a:pt x="857275" y="150343"/>
                    </a:lnTo>
                    <a:lnTo>
                      <a:pt x="881657" y="150343"/>
                    </a:lnTo>
                    <a:lnTo>
                      <a:pt x="881657" y="130736"/>
                    </a:lnTo>
                    <a:lnTo>
                      <a:pt x="889398" y="130736"/>
                    </a:lnTo>
                    <a:close/>
                    <a:moveTo>
                      <a:pt x="960662" y="178849"/>
                    </a:moveTo>
                    <a:lnTo>
                      <a:pt x="960662" y="130736"/>
                    </a:lnTo>
                    <a:lnTo>
                      <a:pt x="981499" y="130736"/>
                    </a:lnTo>
                    <a:cubicBezTo>
                      <a:pt x="988734" y="130736"/>
                      <a:pt x="995969" y="134209"/>
                      <a:pt x="995969" y="142385"/>
                    </a:cubicBezTo>
                    <a:cubicBezTo>
                      <a:pt x="989877" y="144324"/>
                      <a:pt x="986511" y="150835"/>
                      <a:pt x="988451" y="156927"/>
                    </a:cubicBezTo>
                    <a:cubicBezTo>
                      <a:pt x="989807" y="161186"/>
                      <a:pt x="993494" y="164283"/>
                      <a:pt x="997922" y="164885"/>
                    </a:cubicBezTo>
                    <a:cubicBezTo>
                      <a:pt x="997498" y="172866"/>
                      <a:pt x="990685" y="178991"/>
                      <a:pt x="982704" y="178566"/>
                    </a:cubicBezTo>
                    <a:cubicBezTo>
                      <a:pt x="982665" y="178564"/>
                      <a:pt x="982624" y="178562"/>
                      <a:pt x="982584" y="178559"/>
                    </a:cubicBezTo>
                    <a:close/>
                    <a:moveTo>
                      <a:pt x="968332" y="137537"/>
                    </a:moveTo>
                    <a:lnTo>
                      <a:pt x="968332" y="150994"/>
                    </a:lnTo>
                    <a:lnTo>
                      <a:pt x="979835" y="150994"/>
                    </a:lnTo>
                    <a:cubicBezTo>
                      <a:pt x="985985" y="150994"/>
                      <a:pt x="988589" y="148607"/>
                      <a:pt x="988589" y="143759"/>
                    </a:cubicBezTo>
                    <a:cubicBezTo>
                      <a:pt x="988589" y="138912"/>
                      <a:pt x="986347" y="137465"/>
                      <a:pt x="980776" y="137465"/>
                    </a:cubicBezTo>
                    <a:close/>
                    <a:moveTo>
                      <a:pt x="968332" y="157578"/>
                    </a:moveTo>
                    <a:lnTo>
                      <a:pt x="968332" y="172048"/>
                    </a:lnTo>
                    <a:lnTo>
                      <a:pt x="981644" y="172048"/>
                    </a:lnTo>
                    <a:cubicBezTo>
                      <a:pt x="987866" y="172048"/>
                      <a:pt x="990543" y="169661"/>
                      <a:pt x="990543" y="164813"/>
                    </a:cubicBezTo>
                    <a:cubicBezTo>
                      <a:pt x="990543" y="159966"/>
                      <a:pt x="987432" y="157578"/>
                      <a:pt x="980486" y="157578"/>
                    </a:cubicBezTo>
                    <a:close/>
                    <a:moveTo>
                      <a:pt x="1246661" y="137537"/>
                    </a:moveTo>
                    <a:lnTo>
                      <a:pt x="1232192" y="137537"/>
                    </a:lnTo>
                    <a:lnTo>
                      <a:pt x="1232192" y="178849"/>
                    </a:lnTo>
                    <a:lnTo>
                      <a:pt x="1224522" y="178849"/>
                    </a:lnTo>
                    <a:lnTo>
                      <a:pt x="1224522" y="137248"/>
                    </a:lnTo>
                    <a:lnTo>
                      <a:pt x="1210052" y="137248"/>
                    </a:lnTo>
                    <a:lnTo>
                      <a:pt x="1210052" y="130736"/>
                    </a:lnTo>
                    <a:lnTo>
                      <a:pt x="1246227" y="130736"/>
                    </a:lnTo>
                    <a:lnTo>
                      <a:pt x="1246227" y="137248"/>
                    </a:lnTo>
                    <a:close/>
                    <a:moveTo>
                      <a:pt x="1334277" y="137537"/>
                    </a:moveTo>
                    <a:lnTo>
                      <a:pt x="1319807" y="137537"/>
                    </a:lnTo>
                    <a:lnTo>
                      <a:pt x="1319807" y="178849"/>
                    </a:lnTo>
                    <a:lnTo>
                      <a:pt x="1312645" y="178849"/>
                    </a:lnTo>
                    <a:lnTo>
                      <a:pt x="1312645" y="137248"/>
                    </a:lnTo>
                    <a:lnTo>
                      <a:pt x="1298175" y="137248"/>
                    </a:lnTo>
                    <a:lnTo>
                      <a:pt x="1298175" y="130736"/>
                    </a:lnTo>
                    <a:lnTo>
                      <a:pt x="1334350" y="130736"/>
                    </a:lnTo>
                    <a:close/>
                    <a:moveTo>
                      <a:pt x="55348" y="284842"/>
                    </a:moveTo>
                    <a:lnTo>
                      <a:pt x="47390" y="284842"/>
                    </a:lnTo>
                    <a:lnTo>
                      <a:pt x="47390" y="225080"/>
                    </a:lnTo>
                    <a:lnTo>
                      <a:pt x="12372" y="225080"/>
                    </a:lnTo>
                    <a:lnTo>
                      <a:pt x="12372" y="284842"/>
                    </a:lnTo>
                    <a:lnTo>
                      <a:pt x="4486" y="284842"/>
                    </a:lnTo>
                    <a:lnTo>
                      <a:pt x="4486" y="217773"/>
                    </a:lnTo>
                    <a:lnTo>
                      <a:pt x="55131" y="217773"/>
                    </a:lnTo>
                    <a:close/>
                    <a:moveTo>
                      <a:pt x="151863" y="243458"/>
                    </a:moveTo>
                    <a:lnTo>
                      <a:pt x="137393" y="243458"/>
                    </a:lnTo>
                    <a:lnTo>
                      <a:pt x="137393" y="284842"/>
                    </a:lnTo>
                    <a:lnTo>
                      <a:pt x="129724" y="284842"/>
                    </a:lnTo>
                    <a:lnTo>
                      <a:pt x="129724" y="243458"/>
                    </a:lnTo>
                    <a:lnTo>
                      <a:pt x="115254" y="243458"/>
                    </a:lnTo>
                    <a:lnTo>
                      <a:pt x="115254" y="236946"/>
                    </a:lnTo>
                    <a:lnTo>
                      <a:pt x="151429" y="236946"/>
                    </a:lnTo>
                    <a:close/>
                    <a:moveTo>
                      <a:pt x="290051" y="284842"/>
                    </a:moveTo>
                    <a:lnTo>
                      <a:pt x="290051" y="217773"/>
                    </a:lnTo>
                    <a:lnTo>
                      <a:pt x="313781" y="217773"/>
                    </a:lnTo>
                    <a:cubicBezTo>
                      <a:pt x="322611" y="216571"/>
                      <a:pt x="330743" y="222753"/>
                      <a:pt x="331945" y="231582"/>
                    </a:cubicBezTo>
                    <a:cubicBezTo>
                      <a:pt x="332115" y="232833"/>
                      <a:pt x="332138" y="234099"/>
                      <a:pt x="332014" y="235354"/>
                    </a:cubicBezTo>
                    <a:cubicBezTo>
                      <a:pt x="332122" y="241345"/>
                      <a:pt x="328525" y="246782"/>
                      <a:pt x="322970" y="249028"/>
                    </a:cubicBezTo>
                    <a:lnTo>
                      <a:pt x="322970" y="249028"/>
                    </a:lnTo>
                    <a:cubicBezTo>
                      <a:pt x="330423" y="250895"/>
                      <a:pt x="335572" y="257699"/>
                      <a:pt x="335342" y="265379"/>
                    </a:cubicBezTo>
                    <a:cubicBezTo>
                      <a:pt x="335557" y="275966"/>
                      <a:pt x="327149" y="284723"/>
                      <a:pt x="316563" y="284938"/>
                    </a:cubicBezTo>
                    <a:cubicBezTo>
                      <a:pt x="315779" y="284954"/>
                      <a:pt x="314995" y="284921"/>
                      <a:pt x="314216" y="284842"/>
                    </a:cubicBezTo>
                    <a:lnTo>
                      <a:pt x="289979" y="284842"/>
                    </a:lnTo>
                    <a:close/>
                    <a:moveTo>
                      <a:pt x="297937" y="224864"/>
                    </a:moveTo>
                    <a:lnTo>
                      <a:pt x="297937" y="246569"/>
                    </a:lnTo>
                    <a:lnTo>
                      <a:pt x="310598" y="246569"/>
                    </a:lnTo>
                    <a:cubicBezTo>
                      <a:pt x="318268" y="246569"/>
                      <a:pt x="323911" y="243095"/>
                      <a:pt x="323911" y="234703"/>
                    </a:cubicBezTo>
                    <a:cubicBezTo>
                      <a:pt x="323911" y="228553"/>
                      <a:pt x="320148" y="224936"/>
                      <a:pt x="311611" y="224936"/>
                    </a:cubicBezTo>
                    <a:close/>
                    <a:moveTo>
                      <a:pt x="297937" y="253804"/>
                    </a:moveTo>
                    <a:lnTo>
                      <a:pt x="297937" y="277607"/>
                    </a:lnTo>
                    <a:lnTo>
                      <a:pt x="313203" y="277607"/>
                    </a:lnTo>
                    <a:cubicBezTo>
                      <a:pt x="321161" y="277607"/>
                      <a:pt x="327094" y="273989"/>
                      <a:pt x="327094" y="265307"/>
                    </a:cubicBezTo>
                    <a:cubicBezTo>
                      <a:pt x="327094" y="256625"/>
                      <a:pt x="322392" y="253441"/>
                      <a:pt x="311611" y="253441"/>
                    </a:cubicBezTo>
                    <a:close/>
                    <a:moveTo>
                      <a:pt x="630747" y="243674"/>
                    </a:moveTo>
                    <a:lnTo>
                      <a:pt x="611864" y="243674"/>
                    </a:lnTo>
                    <a:lnTo>
                      <a:pt x="611864" y="284842"/>
                    </a:lnTo>
                    <a:lnTo>
                      <a:pt x="604194" y="284842"/>
                    </a:lnTo>
                    <a:lnTo>
                      <a:pt x="604194" y="236946"/>
                    </a:lnTo>
                    <a:lnTo>
                      <a:pt x="630747" y="236946"/>
                    </a:lnTo>
                    <a:close/>
                    <a:moveTo>
                      <a:pt x="395465" y="51079"/>
                    </a:moveTo>
                    <a:lnTo>
                      <a:pt x="360375" y="51079"/>
                    </a:lnTo>
                    <a:cubicBezTo>
                      <a:pt x="359482" y="59021"/>
                      <a:pt x="365196" y="66183"/>
                      <a:pt x="373137" y="67076"/>
                    </a:cubicBezTo>
                    <a:cubicBezTo>
                      <a:pt x="374234" y="67199"/>
                      <a:pt x="375341" y="67197"/>
                      <a:pt x="376437" y="67068"/>
                    </a:cubicBezTo>
                    <a:cubicBezTo>
                      <a:pt x="381762" y="67023"/>
                      <a:pt x="387017" y="65839"/>
                      <a:pt x="391847" y="63596"/>
                    </a:cubicBezTo>
                    <a:lnTo>
                      <a:pt x="391847" y="70830"/>
                    </a:lnTo>
                    <a:cubicBezTo>
                      <a:pt x="386717" y="72953"/>
                      <a:pt x="381188" y="73940"/>
                      <a:pt x="375641" y="73725"/>
                    </a:cubicBezTo>
                    <a:cubicBezTo>
                      <a:pt x="363186" y="74275"/>
                      <a:pt x="352643" y="64625"/>
                      <a:pt x="352093" y="52171"/>
                    </a:cubicBezTo>
                    <a:cubicBezTo>
                      <a:pt x="352042" y="51034"/>
                      <a:pt x="352079" y="49895"/>
                      <a:pt x="352200" y="48764"/>
                    </a:cubicBezTo>
                    <a:cubicBezTo>
                      <a:pt x="352200" y="35017"/>
                      <a:pt x="359435" y="23514"/>
                      <a:pt x="374339" y="23514"/>
                    </a:cubicBezTo>
                    <a:cubicBezTo>
                      <a:pt x="389243" y="23514"/>
                      <a:pt x="396044" y="34077"/>
                      <a:pt x="395248" y="50934"/>
                    </a:cubicBezTo>
                    <a:close/>
                    <a:moveTo>
                      <a:pt x="387579" y="44640"/>
                    </a:moveTo>
                    <a:cubicBezTo>
                      <a:pt x="388578" y="37719"/>
                      <a:pt x="383778" y="31298"/>
                      <a:pt x="376857" y="30299"/>
                    </a:cubicBezTo>
                    <a:cubicBezTo>
                      <a:pt x="376215" y="30206"/>
                      <a:pt x="375567" y="30163"/>
                      <a:pt x="374918" y="30170"/>
                    </a:cubicBezTo>
                    <a:cubicBezTo>
                      <a:pt x="367295" y="29801"/>
                      <a:pt x="360816" y="35682"/>
                      <a:pt x="360448" y="43305"/>
                    </a:cubicBezTo>
                    <a:cubicBezTo>
                      <a:pt x="360426" y="43750"/>
                      <a:pt x="360426" y="44195"/>
                      <a:pt x="360448" y="44640"/>
                    </a:cubicBezTo>
                    <a:close/>
                    <a:moveTo>
                      <a:pt x="483080" y="51079"/>
                    </a:moveTo>
                    <a:lnTo>
                      <a:pt x="448063" y="51079"/>
                    </a:lnTo>
                    <a:cubicBezTo>
                      <a:pt x="447170" y="59021"/>
                      <a:pt x="452884" y="66183"/>
                      <a:pt x="460825" y="67076"/>
                    </a:cubicBezTo>
                    <a:cubicBezTo>
                      <a:pt x="461922" y="67199"/>
                      <a:pt x="463029" y="67197"/>
                      <a:pt x="464125" y="67068"/>
                    </a:cubicBezTo>
                    <a:cubicBezTo>
                      <a:pt x="469426" y="67016"/>
                      <a:pt x="474656" y="65831"/>
                      <a:pt x="479463" y="63596"/>
                    </a:cubicBezTo>
                    <a:lnTo>
                      <a:pt x="479463" y="70830"/>
                    </a:lnTo>
                    <a:cubicBezTo>
                      <a:pt x="474356" y="72946"/>
                      <a:pt x="468852" y="73934"/>
                      <a:pt x="463329" y="73725"/>
                    </a:cubicBezTo>
                    <a:cubicBezTo>
                      <a:pt x="450874" y="74275"/>
                      <a:pt x="440331" y="64625"/>
                      <a:pt x="439781" y="52171"/>
                    </a:cubicBezTo>
                    <a:cubicBezTo>
                      <a:pt x="439731" y="51034"/>
                      <a:pt x="439767" y="49895"/>
                      <a:pt x="439888" y="48764"/>
                    </a:cubicBezTo>
                    <a:cubicBezTo>
                      <a:pt x="439888" y="35017"/>
                      <a:pt x="447123" y="23514"/>
                      <a:pt x="461955" y="23514"/>
                    </a:cubicBezTo>
                    <a:cubicBezTo>
                      <a:pt x="476786" y="23514"/>
                      <a:pt x="483370" y="33932"/>
                      <a:pt x="482864" y="50790"/>
                    </a:cubicBezTo>
                    <a:close/>
                    <a:moveTo>
                      <a:pt x="475267" y="44640"/>
                    </a:moveTo>
                    <a:cubicBezTo>
                      <a:pt x="476267" y="37719"/>
                      <a:pt x="471467" y="31298"/>
                      <a:pt x="464546" y="30298"/>
                    </a:cubicBezTo>
                    <a:cubicBezTo>
                      <a:pt x="463879" y="30202"/>
                      <a:pt x="463206" y="30159"/>
                      <a:pt x="462533" y="30170"/>
                    </a:cubicBezTo>
                    <a:cubicBezTo>
                      <a:pt x="454911" y="29801"/>
                      <a:pt x="448432" y="35682"/>
                      <a:pt x="448063" y="43305"/>
                    </a:cubicBezTo>
                    <a:cubicBezTo>
                      <a:pt x="448042" y="43750"/>
                      <a:pt x="448042" y="44195"/>
                      <a:pt x="448063" y="44640"/>
                    </a:cubicBezTo>
                    <a:close/>
                    <a:moveTo>
                      <a:pt x="1293472" y="157289"/>
                    </a:moveTo>
                    <a:lnTo>
                      <a:pt x="1258455" y="157289"/>
                    </a:lnTo>
                    <a:cubicBezTo>
                      <a:pt x="1257601" y="165235"/>
                      <a:pt x="1263352" y="172367"/>
                      <a:pt x="1271298" y="173220"/>
                    </a:cubicBezTo>
                    <a:cubicBezTo>
                      <a:pt x="1272368" y="173335"/>
                      <a:pt x="1273447" y="173330"/>
                      <a:pt x="1274516" y="173206"/>
                    </a:cubicBezTo>
                    <a:cubicBezTo>
                      <a:pt x="1279808" y="173141"/>
                      <a:pt x="1285030" y="171983"/>
                      <a:pt x="1289854" y="169805"/>
                    </a:cubicBezTo>
                    <a:lnTo>
                      <a:pt x="1289854" y="177040"/>
                    </a:lnTo>
                    <a:cubicBezTo>
                      <a:pt x="1284714" y="179128"/>
                      <a:pt x="1279193" y="180114"/>
                      <a:pt x="1273648" y="179934"/>
                    </a:cubicBezTo>
                    <a:cubicBezTo>
                      <a:pt x="1261192" y="180449"/>
                      <a:pt x="1250676" y="170769"/>
                      <a:pt x="1250162" y="158313"/>
                    </a:cubicBezTo>
                    <a:cubicBezTo>
                      <a:pt x="1250115" y="157174"/>
                      <a:pt x="1250154" y="156034"/>
                      <a:pt x="1250279" y="154901"/>
                    </a:cubicBezTo>
                    <a:cubicBezTo>
                      <a:pt x="1250279" y="141155"/>
                      <a:pt x="1257514" y="129651"/>
                      <a:pt x="1271984" y="129651"/>
                    </a:cubicBezTo>
                    <a:cubicBezTo>
                      <a:pt x="1286454" y="129651"/>
                      <a:pt x="1293689" y="140287"/>
                      <a:pt x="1292893" y="157144"/>
                    </a:cubicBezTo>
                    <a:close/>
                    <a:moveTo>
                      <a:pt x="1285658" y="150777"/>
                    </a:moveTo>
                    <a:cubicBezTo>
                      <a:pt x="1286699" y="143903"/>
                      <a:pt x="1281970" y="137486"/>
                      <a:pt x="1275095" y="136446"/>
                    </a:cubicBezTo>
                    <a:cubicBezTo>
                      <a:pt x="1274377" y="136337"/>
                      <a:pt x="1273651" y="136291"/>
                      <a:pt x="1272925" y="136307"/>
                    </a:cubicBezTo>
                    <a:cubicBezTo>
                      <a:pt x="1265343" y="135896"/>
                      <a:pt x="1258865" y="141709"/>
                      <a:pt x="1258455" y="149290"/>
                    </a:cubicBezTo>
                    <a:cubicBezTo>
                      <a:pt x="1258428" y="149785"/>
                      <a:pt x="1258428" y="150281"/>
                      <a:pt x="1258455" y="150777"/>
                    </a:cubicBezTo>
                    <a:close/>
                    <a:moveTo>
                      <a:pt x="1050811" y="157289"/>
                    </a:moveTo>
                    <a:lnTo>
                      <a:pt x="1015720" y="157289"/>
                    </a:lnTo>
                    <a:cubicBezTo>
                      <a:pt x="1014867" y="165235"/>
                      <a:pt x="1020617" y="172367"/>
                      <a:pt x="1028563" y="173220"/>
                    </a:cubicBezTo>
                    <a:cubicBezTo>
                      <a:pt x="1029634" y="173335"/>
                      <a:pt x="1030713" y="173330"/>
                      <a:pt x="1031782" y="173206"/>
                    </a:cubicBezTo>
                    <a:cubicBezTo>
                      <a:pt x="1037098" y="173149"/>
                      <a:pt x="1042345" y="171991"/>
                      <a:pt x="1047192" y="169805"/>
                    </a:cubicBezTo>
                    <a:lnTo>
                      <a:pt x="1047193" y="177040"/>
                    </a:lnTo>
                    <a:cubicBezTo>
                      <a:pt x="1042053" y="179128"/>
                      <a:pt x="1036532" y="180114"/>
                      <a:pt x="1030987" y="179934"/>
                    </a:cubicBezTo>
                    <a:cubicBezTo>
                      <a:pt x="1018491" y="180445"/>
                      <a:pt x="1007947" y="170728"/>
                      <a:pt x="1007436" y="158231"/>
                    </a:cubicBezTo>
                    <a:cubicBezTo>
                      <a:pt x="1007391" y="157120"/>
                      <a:pt x="1007427" y="156007"/>
                      <a:pt x="1007546" y="154901"/>
                    </a:cubicBezTo>
                    <a:cubicBezTo>
                      <a:pt x="1007545" y="141155"/>
                      <a:pt x="1014780" y="129651"/>
                      <a:pt x="1029684" y="129651"/>
                    </a:cubicBezTo>
                    <a:cubicBezTo>
                      <a:pt x="1044588" y="129651"/>
                      <a:pt x="1051389" y="140287"/>
                      <a:pt x="1050593" y="157144"/>
                    </a:cubicBezTo>
                    <a:close/>
                    <a:moveTo>
                      <a:pt x="1042924" y="150777"/>
                    </a:moveTo>
                    <a:cubicBezTo>
                      <a:pt x="1043963" y="143902"/>
                      <a:pt x="1039234" y="137486"/>
                      <a:pt x="1032359" y="136447"/>
                    </a:cubicBezTo>
                    <a:cubicBezTo>
                      <a:pt x="1031665" y="136342"/>
                      <a:pt x="1030964" y="136295"/>
                      <a:pt x="1030263" y="136307"/>
                    </a:cubicBezTo>
                    <a:cubicBezTo>
                      <a:pt x="1022724" y="135854"/>
                      <a:pt x="1016246" y="141598"/>
                      <a:pt x="1015793" y="149136"/>
                    </a:cubicBezTo>
                    <a:cubicBezTo>
                      <a:pt x="1015760" y="149683"/>
                      <a:pt x="1015760" y="150230"/>
                      <a:pt x="1015793" y="150777"/>
                    </a:cubicBezTo>
                    <a:close/>
                    <a:moveTo>
                      <a:pt x="558831" y="157289"/>
                    </a:moveTo>
                    <a:lnTo>
                      <a:pt x="523813" y="157289"/>
                    </a:lnTo>
                    <a:cubicBezTo>
                      <a:pt x="522960" y="165235"/>
                      <a:pt x="528711" y="172367"/>
                      <a:pt x="536657" y="173220"/>
                    </a:cubicBezTo>
                    <a:cubicBezTo>
                      <a:pt x="537727" y="173335"/>
                      <a:pt x="538806" y="173330"/>
                      <a:pt x="539875" y="173206"/>
                    </a:cubicBezTo>
                    <a:cubicBezTo>
                      <a:pt x="545167" y="173141"/>
                      <a:pt x="550389" y="171983"/>
                      <a:pt x="555213" y="169805"/>
                    </a:cubicBezTo>
                    <a:lnTo>
                      <a:pt x="555214" y="177040"/>
                    </a:lnTo>
                    <a:cubicBezTo>
                      <a:pt x="550074" y="179128"/>
                      <a:pt x="544553" y="180114"/>
                      <a:pt x="539008" y="179934"/>
                    </a:cubicBezTo>
                    <a:cubicBezTo>
                      <a:pt x="526512" y="180445"/>
                      <a:pt x="515967" y="170728"/>
                      <a:pt x="515457" y="158231"/>
                    </a:cubicBezTo>
                    <a:cubicBezTo>
                      <a:pt x="515412" y="157120"/>
                      <a:pt x="515448" y="156007"/>
                      <a:pt x="515566" y="154901"/>
                    </a:cubicBezTo>
                    <a:cubicBezTo>
                      <a:pt x="515565" y="141155"/>
                      <a:pt x="522800" y="129651"/>
                      <a:pt x="537705" y="129651"/>
                    </a:cubicBezTo>
                    <a:cubicBezTo>
                      <a:pt x="552609" y="129651"/>
                      <a:pt x="559410" y="140287"/>
                      <a:pt x="558614" y="157144"/>
                    </a:cubicBezTo>
                    <a:close/>
                    <a:moveTo>
                      <a:pt x="551017" y="150777"/>
                    </a:moveTo>
                    <a:cubicBezTo>
                      <a:pt x="552057" y="143903"/>
                      <a:pt x="547329" y="137486"/>
                      <a:pt x="540454" y="136446"/>
                    </a:cubicBezTo>
                    <a:cubicBezTo>
                      <a:pt x="539736" y="136337"/>
                      <a:pt x="539009" y="136291"/>
                      <a:pt x="538283" y="136307"/>
                    </a:cubicBezTo>
                    <a:cubicBezTo>
                      <a:pt x="530702" y="135896"/>
                      <a:pt x="524224" y="141709"/>
                      <a:pt x="523813" y="149290"/>
                    </a:cubicBezTo>
                    <a:cubicBezTo>
                      <a:pt x="523787" y="149785"/>
                      <a:pt x="523787" y="150281"/>
                      <a:pt x="523813" y="150777"/>
                    </a:cubicBezTo>
                    <a:close/>
                    <a:moveTo>
                      <a:pt x="299746" y="157289"/>
                    </a:moveTo>
                    <a:lnTo>
                      <a:pt x="264729" y="157289"/>
                    </a:lnTo>
                    <a:cubicBezTo>
                      <a:pt x="263876" y="165235"/>
                      <a:pt x="269626" y="172367"/>
                      <a:pt x="277572" y="173220"/>
                    </a:cubicBezTo>
                    <a:cubicBezTo>
                      <a:pt x="278642" y="173335"/>
                      <a:pt x="279722" y="173330"/>
                      <a:pt x="280790" y="173206"/>
                    </a:cubicBezTo>
                    <a:cubicBezTo>
                      <a:pt x="286082" y="173141"/>
                      <a:pt x="291305" y="171983"/>
                      <a:pt x="296129" y="169805"/>
                    </a:cubicBezTo>
                    <a:lnTo>
                      <a:pt x="296129" y="177040"/>
                    </a:lnTo>
                    <a:cubicBezTo>
                      <a:pt x="290988" y="179128"/>
                      <a:pt x="285468" y="180114"/>
                      <a:pt x="279922" y="179934"/>
                    </a:cubicBezTo>
                    <a:cubicBezTo>
                      <a:pt x="267473" y="180589"/>
                      <a:pt x="256850" y="171026"/>
                      <a:pt x="256196" y="158577"/>
                    </a:cubicBezTo>
                    <a:cubicBezTo>
                      <a:pt x="256126" y="157253"/>
                      <a:pt x="256174" y="155927"/>
                      <a:pt x="256336" y="154612"/>
                    </a:cubicBezTo>
                    <a:cubicBezTo>
                      <a:pt x="256336" y="140865"/>
                      <a:pt x="263571" y="129362"/>
                      <a:pt x="278041" y="129362"/>
                    </a:cubicBezTo>
                    <a:cubicBezTo>
                      <a:pt x="292511" y="129362"/>
                      <a:pt x="299746" y="139997"/>
                      <a:pt x="298950" y="156855"/>
                    </a:cubicBezTo>
                    <a:close/>
                    <a:moveTo>
                      <a:pt x="291933" y="150777"/>
                    </a:moveTo>
                    <a:cubicBezTo>
                      <a:pt x="292973" y="143903"/>
                      <a:pt x="288244" y="137486"/>
                      <a:pt x="281370" y="136446"/>
                    </a:cubicBezTo>
                    <a:cubicBezTo>
                      <a:pt x="280652" y="136337"/>
                      <a:pt x="279925" y="136291"/>
                      <a:pt x="279199" y="136307"/>
                    </a:cubicBezTo>
                    <a:cubicBezTo>
                      <a:pt x="271618" y="135896"/>
                      <a:pt x="265140" y="141709"/>
                      <a:pt x="264729" y="149290"/>
                    </a:cubicBezTo>
                    <a:cubicBezTo>
                      <a:pt x="264702" y="149785"/>
                      <a:pt x="264702" y="150281"/>
                      <a:pt x="264729" y="150777"/>
                    </a:cubicBezTo>
                    <a:close/>
                    <a:moveTo>
                      <a:pt x="111058" y="263426"/>
                    </a:moveTo>
                    <a:lnTo>
                      <a:pt x="75461" y="263426"/>
                    </a:lnTo>
                    <a:cubicBezTo>
                      <a:pt x="74568" y="271367"/>
                      <a:pt x="80282" y="278529"/>
                      <a:pt x="88223" y="279423"/>
                    </a:cubicBezTo>
                    <a:cubicBezTo>
                      <a:pt x="89320" y="279546"/>
                      <a:pt x="90427" y="279544"/>
                      <a:pt x="91523" y="279415"/>
                    </a:cubicBezTo>
                    <a:cubicBezTo>
                      <a:pt x="96825" y="279362"/>
                      <a:pt x="102054" y="278178"/>
                      <a:pt x="106861" y="275943"/>
                    </a:cubicBezTo>
                    <a:lnTo>
                      <a:pt x="106861" y="283178"/>
                    </a:lnTo>
                    <a:cubicBezTo>
                      <a:pt x="101731" y="285300"/>
                      <a:pt x="96202" y="286287"/>
                      <a:pt x="90655" y="286072"/>
                    </a:cubicBezTo>
                    <a:cubicBezTo>
                      <a:pt x="78240" y="286627"/>
                      <a:pt x="67726" y="277013"/>
                      <a:pt x="67171" y="264599"/>
                    </a:cubicBezTo>
                    <a:cubicBezTo>
                      <a:pt x="67119" y="263435"/>
                      <a:pt x="67158" y="262269"/>
                      <a:pt x="67286" y="261111"/>
                    </a:cubicBezTo>
                    <a:cubicBezTo>
                      <a:pt x="67286" y="247292"/>
                      <a:pt x="74521" y="235860"/>
                      <a:pt x="88991" y="235860"/>
                    </a:cubicBezTo>
                    <a:cubicBezTo>
                      <a:pt x="103461" y="235860"/>
                      <a:pt x="110696" y="246496"/>
                      <a:pt x="109900" y="263281"/>
                    </a:cubicBezTo>
                    <a:close/>
                    <a:moveTo>
                      <a:pt x="103243" y="256987"/>
                    </a:moveTo>
                    <a:cubicBezTo>
                      <a:pt x="104243" y="250066"/>
                      <a:pt x="99443" y="243645"/>
                      <a:pt x="92523" y="242645"/>
                    </a:cubicBezTo>
                    <a:cubicBezTo>
                      <a:pt x="91856" y="242549"/>
                      <a:pt x="91183" y="242506"/>
                      <a:pt x="90510" y="242517"/>
                    </a:cubicBezTo>
                    <a:cubicBezTo>
                      <a:pt x="82887" y="242148"/>
                      <a:pt x="76408" y="248029"/>
                      <a:pt x="76040" y="255652"/>
                    </a:cubicBezTo>
                    <a:cubicBezTo>
                      <a:pt x="76019" y="256097"/>
                      <a:pt x="76019" y="256542"/>
                      <a:pt x="76040" y="256987"/>
                    </a:cubicBezTo>
                    <a:close/>
                    <a:moveTo>
                      <a:pt x="385987" y="263498"/>
                    </a:moveTo>
                    <a:lnTo>
                      <a:pt x="350391" y="263498"/>
                    </a:lnTo>
                    <a:cubicBezTo>
                      <a:pt x="349502" y="271440"/>
                      <a:pt x="355220" y="278599"/>
                      <a:pt x="363162" y="279488"/>
                    </a:cubicBezTo>
                    <a:cubicBezTo>
                      <a:pt x="364231" y="279607"/>
                      <a:pt x="365310" y="279607"/>
                      <a:pt x="366380" y="279488"/>
                    </a:cubicBezTo>
                    <a:cubicBezTo>
                      <a:pt x="371417" y="279550"/>
                      <a:pt x="376390" y="278357"/>
                      <a:pt x="380850" y="276015"/>
                    </a:cubicBezTo>
                    <a:lnTo>
                      <a:pt x="380850" y="283250"/>
                    </a:lnTo>
                    <a:cubicBezTo>
                      <a:pt x="376038" y="285334"/>
                      <a:pt x="370824" y="286323"/>
                      <a:pt x="365584" y="286144"/>
                    </a:cubicBezTo>
                    <a:cubicBezTo>
                      <a:pt x="353130" y="286695"/>
                      <a:pt x="342586" y="277045"/>
                      <a:pt x="342036" y="264590"/>
                    </a:cubicBezTo>
                    <a:cubicBezTo>
                      <a:pt x="341986" y="263454"/>
                      <a:pt x="342022" y="262315"/>
                      <a:pt x="342143" y="261183"/>
                    </a:cubicBezTo>
                    <a:cubicBezTo>
                      <a:pt x="342143" y="247364"/>
                      <a:pt x="349378" y="235860"/>
                      <a:pt x="364282" y="235860"/>
                    </a:cubicBezTo>
                    <a:cubicBezTo>
                      <a:pt x="379186" y="235860"/>
                      <a:pt x="385987" y="246496"/>
                      <a:pt x="385192" y="263354"/>
                    </a:cubicBezTo>
                    <a:close/>
                    <a:moveTo>
                      <a:pt x="378173" y="257059"/>
                    </a:moveTo>
                    <a:cubicBezTo>
                      <a:pt x="379173" y="250138"/>
                      <a:pt x="374373" y="243717"/>
                      <a:pt x="367452" y="242717"/>
                    </a:cubicBezTo>
                    <a:cubicBezTo>
                      <a:pt x="366785" y="242621"/>
                      <a:pt x="366112" y="242578"/>
                      <a:pt x="365439" y="242589"/>
                    </a:cubicBezTo>
                    <a:cubicBezTo>
                      <a:pt x="357817" y="242220"/>
                      <a:pt x="351338" y="248101"/>
                      <a:pt x="350969" y="255724"/>
                    </a:cubicBezTo>
                    <a:cubicBezTo>
                      <a:pt x="350948" y="256169"/>
                      <a:pt x="350948" y="256614"/>
                      <a:pt x="350969" y="257059"/>
                    </a:cubicBezTo>
                    <a:close/>
                    <a:moveTo>
                      <a:pt x="913562" y="178849"/>
                    </a:moveTo>
                    <a:lnTo>
                      <a:pt x="905604" y="178849"/>
                    </a:lnTo>
                    <a:lnTo>
                      <a:pt x="905604" y="130736"/>
                    </a:lnTo>
                    <a:lnTo>
                      <a:pt x="912839" y="130736"/>
                    </a:lnTo>
                    <a:lnTo>
                      <a:pt x="912839" y="168430"/>
                    </a:lnTo>
                    <a:cubicBezTo>
                      <a:pt x="914183" y="165713"/>
                      <a:pt x="915730" y="163100"/>
                      <a:pt x="917469" y="160616"/>
                    </a:cubicBezTo>
                    <a:lnTo>
                      <a:pt x="938017" y="130736"/>
                    </a:lnTo>
                    <a:lnTo>
                      <a:pt x="945975" y="130736"/>
                    </a:lnTo>
                    <a:lnTo>
                      <a:pt x="945975" y="178559"/>
                    </a:lnTo>
                    <a:lnTo>
                      <a:pt x="938740" y="178559"/>
                    </a:lnTo>
                    <a:lnTo>
                      <a:pt x="938740" y="140865"/>
                    </a:lnTo>
                    <a:cubicBezTo>
                      <a:pt x="937382" y="143590"/>
                      <a:pt x="935810" y="146203"/>
                      <a:pt x="934037" y="148679"/>
                    </a:cubicBezTo>
                    <a:close/>
                    <a:moveTo>
                      <a:pt x="900250" y="8971"/>
                    </a:moveTo>
                    <a:cubicBezTo>
                      <a:pt x="904018" y="14186"/>
                      <a:pt x="911300" y="15359"/>
                      <a:pt x="916514" y="11591"/>
                    </a:cubicBezTo>
                    <a:cubicBezTo>
                      <a:pt x="917522" y="10864"/>
                      <a:pt x="918406" y="9979"/>
                      <a:pt x="919133" y="8971"/>
                    </a:cubicBezTo>
                    <a:lnTo>
                      <a:pt x="923402" y="12516"/>
                    </a:lnTo>
                    <a:cubicBezTo>
                      <a:pt x="917452" y="20088"/>
                      <a:pt x="906491" y="21403"/>
                      <a:pt x="898918" y="15454"/>
                    </a:cubicBezTo>
                    <a:cubicBezTo>
                      <a:pt x="897826" y="14595"/>
                      <a:pt x="896839" y="13609"/>
                      <a:pt x="895981" y="12516"/>
                    </a:cubicBezTo>
                    <a:close/>
                    <a:moveTo>
                      <a:pt x="897573" y="72422"/>
                    </a:moveTo>
                    <a:lnTo>
                      <a:pt x="889615" y="72422"/>
                    </a:lnTo>
                    <a:lnTo>
                      <a:pt x="889615" y="24382"/>
                    </a:lnTo>
                    <a:lnTo>
                      <a:pt x="896850" y="24382"/>
                    </a:lnTo>
                    <a:lnTo>
                      <a:pt x="896850" y="62366"/>
                    </a:lnTo>
                    <a:cubicBezTo>
                      <a:pt x="898356" y="59439"/>
                      <a:pt x="900047" y="56611"/>
                      <a:pt x="901914" y="53901"/>
                    </a:cubicBezTo>
                    <a:lnTo>
                      <a:pt x="921955" y="24382"/>
                    </a:lnTo>
                    <a:lnTo>
                      <a:pt x="929913" y="24382"/>
                    </a:lnTo>
                    <a:lnTo>
                      <a:pt x="929913" y="72277"/>
                    </a:lnTo>
                    <a:lnTo>
                      <a:pt x="922678" y="72277"/>
                    </a:lnTo>
                    <a:lnTo>
                      <a:pt x="922678" y="34294"/>
                    </a:lnTo>
                    <a:cubicBezTo>
                      <a:pt x="921241" y="37220"/>
                      <a:pt x="919571" y="40026"/>
                      <a:pt x="917687" y="42686"/>
                    </a:cubicBezTo>
                    <a:close/>
                    <a:moveTo>
                      <a:pt x="841936" y="72422"/>
                    </a:moveTo>
                    <a:lnTo>
                      <a:pt x="834050" y="72422"/>
                    </a:lnTo>
                    <a:lnTo>
                      <a:pt x="834050" y="24382"/>
                    </a:lnTo>
                    <a:lnTo>
                      <a:pt x="841285" y="24382"/>
                    </a:lnTo>
                    <a:lnTo>
                      <a:pt x="841285" y="62366"/>
                    </a:lnTo>
                    <a:cubicBezTo>
                      <a:pt x="842738" y="59425"/>
                      <a:pt x="844407" y="56595"/>
                      <a:pt x="846277" y="53901"/>
                    </a:cubicBezTo>
                    <a:lnTo>
                      <a:pt x="866390" y="24382"/>
                    </a:lnTo>
                    <a:lnTo>
                      <a:pt x="874349" y="24382"/>
                    </a:lnTo>
                    <a:lnTo>
                      <a:pt x="874349" y="72277"/>
                    </a:lnTo>
                    <a:lnTo>
                      <a:pt x="867114" y="72277"/>
                    </a:lnTo>
                    <a:lnTo>
                      <a:pt x="867114" y="34294"/>
                    </a:lnTo>
                    <a:cubicBezTo>
                      <a:pt x="865676" y="37220"/>
                      <a:pt x="864007" y="40026"/>
                      <a:pt x="862122" y="42686"/>
                    </a:cubicBezTo>
                    <a:close/>
                    <a:moveTo>
                      <a:pt x="175305" y="178559"/>
                    </a:moveTo>
                    <a:lnTo>
                      <a:pt x="167345" y="178559"/>
                    </a:lnTo>
                    <a:lnTo>
                      <a:pt x="167345" y="130736"/>
                    </a:lnTo>
                    <a:lnTo>
                      <a:pt x="174580" y="130736"/>
                    </a:lnTo>
                    <a:lnTo>
                      <a:pt x="174580" y="168648"/>
                    </a:lnTo>
                    <a:cubicBezTo>
                      <a:pt x="176034" y="165730"/>
                      <a:pt x="177702" y="162925"/>
                      <a:pt x="179572" y="160255"/>
                    </a:cubicBezTo>
                    <a:lnTo>
                      <a:pt x="199759" y="130736"/>
                    </a:lnTo>
                    <a:lnTo>
                      <a:pt x="207645" y="130736"/>
                    </a:lnTo>
                    <a:lnTo>
                      <a:pt x="207645" y="178559"/>
                    </a:lnTo>
                    <a:lnTo>
                      <a:pt x="200410" y="178559"/>
                    </a:lnTo>
                    <a:lnTo>
                      <a:pt x="200410" y="140648"/>
                    </a:lnTo>
                    <a:cubicBezTo>
                      <a:pt x="198956" y="143566"/>
                      <a:pt x="197288" y="146371"/>
                      <a:pt x="195418" y="149041"/>
                    </a:cubicBezTo>
                    <a:close/>
                    <a:moveTo>
                      <a:pt x="454430" y="284842"/>
                    </a:moveTo>
                    <a:lnTo>
                      <a:pt x="446544" y="284842"/>
                    </a:lnTo>
                    <a:lnTo>
                      <a:pt x="446544" y="236946"/>
                    </a:lnTo>
                    <a:lnTo>
                      <a:pt x="453779" y="236946"/>
                    </a:lnTo>
                    <a:lnTo>
                      <a:pt x="453779" y="274930"/>
                    </a:lnTo>
                    <a:cubicBezTo>
                      <a:pt x="455232" y="271989"/>
                      <a:pt x="456901" y="269159"/>
                      <a:pt x="458771" y="266465"/>
                    </a:cubicBezTo>
                    <a:lnTo>
                      <a:pt x="478884" y="236946"/>
                    </a:lnTo>
                    <a:lnTo>
                      <a:pt x="486843" y="236946"/>
                    </a:lnTo>
                    <a:lnTo>
                      <a:pt x="486843" y="284842"/>
                    </a:lnTo>
                    <a:lnTo>
                      <a:pt x="479608" y="284842"/>
                    </a:lnTo>
                    <a:lnTo>
                      <a:pt x="479608" y="246858"/>
                    </a:lnTo>
                    <a:cubicBezTo>
                      <a:pt x="478154" y="249775"/>
                      <a:pt x="476486" y="252580"/>
                      <a:pt x="474616" y="255250"/>
                    </a:cubicBezTo>
                    <a:close/>
                    <a:moveTo>
                      <a:pt x="166912" y="279415"/>
                    </a:moveTo>
                    <a:lnTo>
                      <a:pt x="166912" y="306546"/>
                    </a:lnTo>
                    <a:lnTo>
                      <a:pt x="159242" y="306546"/>
                    </a:lnTo>
                    <a:lnTo>
                      <a:pt x="159242" y="236657"/>
                    </a:lnTo>
                    <a:lnTo>
                      <a:pt x="166477" y="236657"/>
                    </a:lnTo>
                    <a:lnTo>
                      <a:pt x="167201" y="242806"/>
                    </a:lnTo>
                    <a:cubicBezTo>
                      <a:pt x="171382" y="237810"/>
                      <a:pt x="177704" y="235119"/>
                      <a:pt x="184203" y="235571"/>
                    </a:cubicBezTo>
                    <a:cubicBezTo>
                      <a:pt x="198673" y="236078"/>
                      <a:pt x="203882" y="247798"/>
                      <a:pt x="203520" y="260604"/>
                    </a:cubicBezTo>
                    <a:cubicBezTo>
                      <a:pt x="203159" y="273410"/>
                      <a:pt x="196285" y="285420"/>
                      <a:pt x="181815" y="285420"/>
                    </a:cubicBezTo>
                    <a:cubicBezTo>
                      <a:pt x="176155" y="285934"/>
                      <a:pt x="170598" y="283668"/>
                      <a:pt x="166911" y="279343"/>
                    </a:cubicBezTo>
                    <a:close/>
                    <a:moveTo>
                      <a:pt x="166912" y="261545"/>
                    </a:moveTo>
                    <a:cubicBezTo>
                      <a:pt x="166912" y="270661"/>
                      <a:pt x="169661" y="279488"/>
                      <a:pt x="180803" y="279488"/>
                    </a:cubicBezTo>
                    <a:cubicBezTo>
                      <a:pt x="191944" y="279488"/>
                      <a:pt x="195273" y="270154"/>
                      <a:pt x="195273" y="261039"/>
                    </a:cubicBezTo>
                    <a:cubicBezTo>
                      <a:pt x="195273" y="251922"/>
                      <a:pt x="192451" y="242300"/>
                      <a:pt x="181671" y="242300"/>
                    </a:cubicBezTo>
                    <a:cubicBezTo>
                      <a:pt x="170890" y="242300"/>
                      <a:pt x="166622" y="251705"/>
                      <a:pt x="166622" y="261473"/>
                    </a:cubicBezTo>
                    <a:close/>
                    <a:moveTo>
                      <a:pt x="1069549" y="173278"/>
                    </a:moveTo>
                    <a:lnTo>
                      <a:pt x="1069549" y="200699"/>
                    </a:lnTo>
                    <a:lnTo>
                      <a:pt x="1061880" y="200699"/>
                    </a:lnTo>
                    <a:lnTo>
                      <a:pt x="1061880" y="130736"/>
                    </a:lnTo>
                    <a:lnTo>
                      <a:pt x="1069115" y="130736"/>
                    </a:lnTo>
                    <a:lnTo>
                      <a:pt x="1069838" y="136813"/>
                    </a:lnTo>
                    <a:cubicBezTo>
                      <a:pt x="1074012" y="131807"/>
                      <a:pt x="1080339" y="129114"/>
                      <a:pt x="1086840" y="129578"/>
                    </a:cubicBezTo>
                    <a:cubicBezTo>
                      <a:pt x="1101311" y="130013"/>
                      <a:pt x="1106520" y="141806"/>
                      <a:pt x="1106158" y="154539"/>
                    </a:cubicBezTo>
                    <a:cubicBezTo>
                      <a:pt x="1105796" y="167273"/>
                      <a:pt x="1098923" y="179428"/>
                      <a:pt x="1084453" y="179428"/>
                    </a:cubicBezTo>
                    <a:cubicBezTo>
                      <a:pt x="1078867" y="179693"/>
                      <a:pt x="1073489" y="177273"/>
                      <a:pt x="1069983" y="172916"/>
                    </a:cubicBezTo>
                    <a:moveTo>
                      <a:pt x="1069983" y="155046"/>
                    </a:moveTo>
                    <a:cubicBezTo>
                      <a:pt x="1069983" y="164090"/>
                      <a:pt x="1072732" y="172988"/>
                      <a:pt x="1083874" y="172988"/>
                    </a:cubicBezTo>
                    <a:cubicBezTo>
                      <a:pt x="1095016" y="172988"/>
                      <a:pt x="1098344" y="163655"/>
                      <a:pt x="1098778" y="154467"/>
                    </a:cubicBezTo>
                    <a:cubicBezTo>
                      <a:pt x="1099212" y="145279"/>
                      <a:pt x="1095885" y="135728"/>
                      <a:pt x="1085104" y="135728"/>
                    </a:cubicBezTo>
                    <a:cubicBezTo>
                      <a:pt x="1074324" y="135728"/>
                      <a:pt x="1069983" y="145206"/>
                      <a:pt x="1069983" y="155046"/>
                    </a:cubicBezTo>
                    <a:moveTo>
                      <a:pt x="660700" y="66706"/>
                    </a:moveTo>
                    <a:lnTo>
                      <a:pt x="660700" y="94127"/>
                    </a:lnTo>
                    <a:lnTo>
                      <a:pt x="653030" y="94127"/>
                    </a:lnTo>
                    <a:lnTo>
                      <a:pt x="653030" y="24382"/>
                    </a:lnTo>
                    <a:lnTo>
                      <a:pt x="660265" y="24382"/>
                    </a:lnTo>
                    <a:lnTo>
                      <a:pt x="660989" y="30531"/>
                    </a:lnTo>
                    <a:cubicBezTo>
                      <a:pt x="665170" y="25535"/>
                      <a:pt x="671492" y="22845"/>
                      <a:pt x="677991" y="23296"/>
                    </a:cubicBezTo>
                    <a:cubicBezTo>
                      <a:pt x="692461" y="23731"/>
                      <a:pt x="697670" y="35524"/>
                      <a:pt x="697308" y="48330"/>
                    </a:cubicBezTo>
                    <a:cubicBezTo>
                      <a:pt x="696947" y="61136"/>
                      <a:pt x="690073" y="73146"/>
                      <a:pt x="675603" y="73146"/>
                    </a:cubicBezTo>
                    <a:cubicBezTo>
                      <a:pt x="670017" y="73411"/>
                      <a:pt x="664640" y="70991"/>
                      <a:pt x="661133" y="66634"/>
                    </a:cubicBezTo>
                    <a:moveTo>
                      <a:pt x="661133" y="48764"/>
                    </a:moveTo>
                    <a:cubicBezTo>
                      <a:pt x="661133" y="57880"/>
                      <a:pt x="663810" y="66706"/>
                      <a:pt x="675025" y="66706"/>
                    </a:cubicBezTo>
                    <a:cubicBezTo>
                      <a:pt x="686239" y="66706"/>
                      <a:pt x="689495" y="57373"/>
                      <a:pt x="689495" y="48257"/>
                    </a:cubicBezTo>
                    <a:cubicBezTo>
                      <a:pt x="689495" y="39141"/>
                      <a:pt x="686673" y="29519"/>
                      <a:pt x="675893" y="29519"/>
                    </a:cubicBezTo>
                    <a:cubicBezTo>
                      <a:pt x="665113" y="29519"/>
                      <a:pt x="659397" y="39358"/>
                      <a:pt x="659397" y="49125"/>
                    </a:cubicBezTo>
                    <a:close/>
                    <a:moveTo>
                      <a:pt x="503266" y="66634"/>
                    </a:moveTo>
                    <a:lnTo>
                      <a:pt x="503266" y="94055"/>
                    </a:lnTo>
                    <a:lnTo>
                      <a:pt x="495597" y="94055"/>
                    </a:lnTo>
                    <a:lnTo>
                      <a:pt x="495597" y="24382"/>
                    </a:lnTo>
                    <a:lnTo>
                      <a:pt x="502832" y="24382"/>
                    </a:lnTo>
                    <a:lnTo>
                      <a:pt x="503484" y="30531"/>
                    </a:lnTo>
                    <a:cubicBezTo>
                      <a:pt x="507702" y="25542"/>
                      <a:pt x="514040" y="22857"/>
                      <a:pt x="520558" y="23296"/>
                    </a:cubicBezTo>
                    <a:cubicBezTo>
                      <a:pt x="535028" y="23731"/>
                      <a:pt x="540165" y="35524"/>
                      <a:pt x="539875" y="48330"/>
                    </a:cubicBezTo>
                    <a:cubicBezTo>
                      <a:pt x="539586" y="61136"/>
                      <a:pt x="532640" y="73146"/>
                      <a:pt x="518170" y="73146"/>
                    </a:cubicBezTo>
                    <a:cubicBezTo>
                      <a:pt x="511921" y="74234"/>
                      <a:pt x="505569" y="71886"/>
                      <a:pt x="501529" y="66996"/>
                    </a:cubicBezTo>
                    <a:close/>
                    <a:moveTo>
                      <a:pt x="503266" y="48764"/>
                    </a:moveTo>
                    <a:cubicBezTo>
                      <a:pt x="503266" y="57880"/>
                      <a:pt x="505943" y="66706"/>
                      <a:pt x="517158" y="66706"/>
                    </a:cubicBezTo>
                    <a:cubicBezTo>
                      <a:pt x="528372" y="66706"/>
                      <a:pt x="531628" y="57373"/>
                      <a:pt x="531628" y="48257"/>
                    </a:cubicBezTo>
                    <a:cubicBezTo>
                      <a:pt x="531628" y="39141"/>
                      <a:pt x="528734" y="29519"/>
                      <a:pt x="517954" y="29519"/>
                    </a:cubicBezTo>
                    <a:cubicBezTo>
                      <a:pt x="507173" y="29519"/>
                      <a:pt x="502904" y="38997"/>
                      <a:pt x="502904" y="48764"/>
                    </a:cubicBezTo>
                    <a:moveTo>
                      <a:pt x="240926" y="261039"/>
                    </a:moveTo>
                    <a:lnTo>
                      <a:pt x="240926" y="264945"/>
                    </a:lnTo>
                    <a:cubicBezTo>
                      <a:pt x="241325" y="272247"/>
                      <a:pt x="235730" y="278489"/>
                      <a:pt x="228429" y="278889"/>
                    </a:cubicBezTo>
                    <a:cubicBezTo>
                      <a:pt x="228181" y="278903"/>
                      <a:pt x="227933" y="278909"/>
                      <a:pt x="227685" y="278909"/>
                    </a:cubicBezTo>
                    <a:cubicBezTo>
                      <a:pt x="223285" y="279469"/>
                      <a:pt x="219264" y="276356"/>
                      <a:pt x="218704" y="271956"/>
                    </a:cubicBezTo>
                    <a:cubicBezTo>
                      <a:pt x="218668" y="271671"/>
                      <a:pt x="218646" y="271383"/>
                      <a:pt x="218641" y="271095"/>
                    </a:cubicBezTo>
                    <a:cubicBezTo>
                      <a:pt x="216616" y="260026"/>
                      <a:pt x="227396" y="261039"/>
                      <a:pt x="239334" y="261400"/>
                    </a:cubicBezTo>
                    <a:close/>
                    <a:moveTo>
                      <a:pt x="214229" y="237959"/>
                    </a:moveTo>
                    <a:lnTo>
                      <a:pt x="214229" y="245194"/>
                    </a:lnTo>
                    <a:cubicBezTo>
                      <a:pt x="219098" y="243139"/>
                      <a:pt x="224358" y="242176"/>
                      <a:pt x="229639" y="242372"/>
                    </a:cubicBezTo>
                    <a:cubicBezTo>
                      <a:pt x="235572" y="242372"/>
                      <a:pt x="240636" y="244832"/>
                      <a:pt x="240636" y="252791"/>
                    </a:cubicBezTo>
                    <a:lnTo>
                      <a:pt x="240636" y="255033"/>
                    </a:lnTo>
                    <a:cubicBezTo>
                      <a:pt x="223055" y="253876"/>
                      <a:pt x="210104" y="255467"/>
                      <a:pt x="210466" y="270733"/>
                    </a:cubicBezTo>
                    <a:cubicBezTo>
                      <a:pt x="210450" y="278725"/>
                      <a:pt x="216915" y="285217"/>
                      <a:pt x="224906" y="285234"/>
                    </a:cubicBezTo>
                    <a:cubicBezTo>
                      <a:pt x="225230" y="285235"/>
                      <a:pt x="225554" y="285224"/>
                      <a:pt x="225877" y="285203"/>
                    </a:cubicBezTo>
                    <a:cubicBezTo>
                      <a:pt x="231605" y="285269"/>
                      <a:pt x="237086" y="282871"/>
                      <a:pt x="240926" y="278620"/>
                    </a:cubicBezTo>
                    <a:lnTo>
                      <a:pt x="242011" y="284263"/>
                    </a:lnTo>
                    <a:lnTo>
                      <a:pt x="248305" y="284263"/>
                    </a:lnTo>
                    <a:lnTo>
                      <a:pt x="248305" y="253007"/>
                    </a:lnTo>
                    <a:cubicBezTo>
                      <a:pt x="248305" y="239984"/>
                      <a:pt x="240202" y="236005"/>
                      <a:pt x="230290" y="235571"/>
                    </a:cubicBezTo>
                    <a:cubicBezTo>
                      <a:pt x="224749" y="235335"/>
                      <a:pt x="219212" y="236095"/>
                      <a:pt x="213939" y="237814"/>
                    </a:cubicBezTo>
                    <a:close/>
                    <a:moveTo>
                      <a:pt x="91234" y="48691"/>
                    </a:moveTo>
                    <a:lnTo>
                      <a:pt x="91234" y="53322"/>
                    </a:lnTo>
                    <a:cubicBezTo>
                      <a:pt x="91674" y="60581"/>
                      <a:pt x="86146" y="66822"/>
                      <a:pt x="78886" y="67261"/>
                    </a:cubicBezTo>
                    <a:cubicBezTo>
                      <a:pt x="78589" y="67280"/>
                      <a:pt x="78291" y="67288"/>
                      <a:pt x="77993" y="67285"/>
                    </a:cubicBezTo>
                    <a:cubicBezTo>
                      <a:pt x="73593" y="67846"/>
                      <a:pt x="69572" y="64733"/>
                      <a:pt x="69012" y="60333"/>
                    </a:cubicBezTo>
                    <a:cubicBezTo>
                      <a:pt x="68976" y="60047"/>
                      <a:pt x="68955" y="59759"/>
                      <a:pt x="68950" y="59471"/>
                    </a:cubicBezTo>
                    <a:cubicBezTo>
                      <a:pt x="66924" y="47678"/>
                      <a:pt x="77921" y="48691"/>
                      <a:pt x="89931" y="49053"/>
                    </a:cubicBezTo>
                    <a:close/>
                    <a:moveTo>
                      <a:pt x="64536" y="25612"/>
                    </a:moveTo>
                    <a:lnTo>
                      <a:pt x="64536" y="32847"/>
                    </a:lnTo>
                    <a:cubicBezTo>
                      <a:pt x="69405" y="30792"/>
                      <a:pt x="74666" y="29828"/>
                      <a:pt x="79947" y="30025"/>
                    </a:cubicBezTo>
                    <a:cubicBezTo>
                      <a:pt x="85879" y="30025"/>
                      <a:pt x="90944" y="32485"/>
                      <a:pt x="90944" y="40443"/>
                    </a:cubicBezTo>
                    <a:lnTo>
                      <a:pt x="90944" y="42687"/>
                    </a:lnTo>
                    <a:cubicBezTo>
                      <a:pt x="73363" y="41529"/>
                      <a:pt x="60413" y="43121"/>
                      <a:pt x="60774" y="58386"/>
                    </a:cubicBezTo>
                    <a:cubicBezTo>
                      <a:pt x="60757" y="66378"/>
                      <a:pt x="67222" y="72870"/>
                      <a:pt x="75213" y="72887"/>
                    </a:cubicBezTo>
                    <a:cubicBezTo>
                      <a:pt x="75537" y="72888"/>
                      <a:pt x="75861" y="72877"/>
                      <a:pt x="76185" y="72856"/>
                    </a:cubicBezTo>
                    <a:cubicBezTo>
                      <a:pt x="81917" y="72941"/>
                      <a:pt x="87405" y="70540"/>
                      <a:pt x="91233" y="66273"/>
                    </a:cubicBezTo>
                    <a:lnTo>
                      <a:pt x="92319" y="71916"/>
                    </a:lnTo>
                    <a:lnTo>
                      <a:pt x="98613" y="71916"/>
                    </a:lnTo>
                    <a:lnTo>
                      <a:pt x="98613" y="40661"/>
                    </a:lnTo>
                    <a:cubicBezTo>
                      <a:pt x="98613" y="27638"/>
                      <a:pt x="90510" y="23659"/>
                      <a:pt x="80598" y="23224"/>
                    </a:cubicBezTo>
                    <a:cubicBezTo>
                      <a:pt x="75057" y="22989"/>
                      <a:pt x="69519" y="23748"/>
                      <a:pt x="64247" y="25467"/>
                    </a:cubicBezTo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620A2F17-735A-4299-9D14-27B69E73CE7A}"/>
                  </a:ext>
                </a:extLst>
              </p:cNvPr>
              <p:cNvSpPr/>
              <p:nvPr/>
            </p:nvSpPr>
            <p:spPr>
              <a:xfrm>
                <a:off x="9547097" y="6126677"/>
                <a:ext cx="39720" cy="47895"/>
              </a:xfrm>
              <a:custGeom>
                <a:avLst/>
                <a:gdLst>
                  <a:gd name="connsiteX0" fmla="*/ 39720 w 39720"/>
                  <a:gd name="connsiteY0" fmla="*/ 47896 h 47895"/>
                  <a:gd name="connsiteX1" fmla="*/ 32051 w 39720"/>
                  <a:gd name="connsiteY1" fmla="*/ 47896 h 47895"/>
                  <a:gd name="connsiteX2" fmla="*/ 32051 w 39720"/>
                  <a:gd name="connsiteY2" fmla="*/ 7597 h 47895"/>
                  <a:gd name="connsiteX3" fmla="*/ 7669 w 39720"/>
                  <a:gd name="connsiteY3" fmla="*/ 7597 h 47895"/>
                  <a:gd name="connsiteX4" fmla="*/ 7669 w 39720"/>
                  <a:gd name="connsiteY4" fmla="*/ 47896 h 47895"/>
                  <a:gd name="connsiteX5" fmla="*/ 0 w 39720"/>
                  <a:gd name="connsiteY5" fmla="*/ 47896 h 47895"/>
                  <a:gd name="connsiteX6" fmla="*/ 0 w 39720"/>
                  <a:gd name="connsiteY6" fmla="*/ 0 h 47895"/>
                  <a:gd name="connsiteX7" fmla="*/ 39720 w 39720"/>
                  <a:gd name="connsiteY7" fmla="*/ 0 h 47895"/>
                  <a:gd name="connsiteX8" fmla="*/ 39720 w 39720"/>
                  <a:gd name="connsiteY8" fmla="*/ 47896 h 4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20" h="47895">
                    <a:moveTo>
                      <a:pt x="39720" y="47896"/>
                    </a:moveTo>
                    <a:lnTo>
                      <a:pt x="32051" y="47896"/>
                    </a:lnTo>
                    <a:lnTo>
                      <a:pt x="32051" y="7597"/>
                    </a:lnTo>
                    <a:lnTo>
                      <a:pt x="7669" y="7597"/>
                    </a:lnTo>
                    <a:lnTo>
                      <a:pt x="7669" y="47896"/>
                    </a:lnTo>
                    <a:lnTo>
                      <a:pt x="0" y="47896"/>
                    </a:lnTo>
                    <a:lnTo>
                      <a:pt x="0" y="0"/>
                    </a:lnTo>
                    <a:lnTo>
                      <a:pt x="39720" y="0"/>
                    </a:lnTo>
                    <a:lnTo>
                      <a:pt x="39720" y="47896"/>
                    </a:lnTo>
                    <a:close/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0DFBA70C-7CFD-47E6-9BE8-05464804E462}"/>
                  </a:ext>
                </a:extLst>
              </p:cNvPr>
              <p:cNvSpPr/>
              <p:nvPr/>
            </p:nvSpPr>
            <p:spPr>
              <a:xfrm>
                <a:off x="10338750" y="6126677"/>
                <a:ext cx="44640" cy="70686"/>
              </a:xfrm>
              <a:custGeom>
                <a:avLst/>
                <a:gdLst>
                  <a:gd name="connsiteX0" fmla="*/ 44640 w 44640"/>
                  <a:gd name="connsiteY0" fmla="*/ 0 h 70686"/>
                  <a:gd name="connsiteX1" fmla="*/ 23586 w 44640"/>
                  <a:gd name="connsiteY1" fmla="*/ 57880 h 70686"/>
                  <a:gd name="connsiteX2" fmla="*/ 8610 w 44640"/>
                  <a:gd name="connsiteY2" fmla="*/ 70614 h 70686"/>
                  <a:gd name="connsiteX3" fmla="*/ 1954 w 44640"/>
                  <a:gd name="connsiteY3" fmla="*/ 69818 h 70686"/>
                  <a:gd name="connsiteX4" fmla="*/ 1954 w 44640"/>
                  <a:gd name="connsiteY4" fmla="*/ 62582 h 70686"/>
                  <a:gd name="connsiteX5" fmla="*/ 9189 w 44640"/>
                  <a:gd name="connsiteY5" fmla="*/ 63523 h 70686"/>
                  <a:gd name="connsiteX6" fmla="*/ 16930 w 44640"/>
                  <a:gd name="connsiteY6" fmla="*/ 55709 h 70686"/>
                  <a:gd name="connsiteX7" fmla="*/ 19607 w 44640"/>
                  <a:gd name="connsiteY7" fmla="*/ 48474 h 70686"/>
                  <a:gd name="connsiteX8" fmla="*/ 0 w 44640"/>
                  <a:gd name="connsiteY8" fmla="*/ 434 h 70686"/>
                  <a:gd name="connsiteX9" fmla="*/ 8320 w 44640"/>
                  <a:gd name="connsiteY9" fmla="*/ 434 h 70686"/>
                  <a:gd name="connsiteX10" fmla="*/ 23224 w 44640"/>
                  <a:gd name="connsiteY10" fmla="*/ 38635 h 70686"/>
                  <a:gd name="connsiteX11" fmla="*/ 36898 w 44640"/>
                  <a:gd name="connsiteY11" fmla="*/ 434 h 7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640" h="70686">
                    <a:moveTo>
                      <a:pt x="44640" y="0"/>
                    </a:moveTo>
                    <a:lnTo>
                      <a:pt x="23586" y="57880"/>
                    </a:lnTo>
                    <a:cubicBezTo>
                      <a:pt x="21882" y="64922"/>
                      <a:pt x="15834" y="70064"/>
                      <a:pt x="8610" y="70614"/>
                    </a:cubicBezTo>
                    <a:cubicBezTo>
                      <a:pt x="6360" y="70830"/>
                      <a:pt x="4089" y="70559"/>
                      <a:pt x="1954" y="69818"/>
                    </a:cubicBezTo>
                    <a:lnTo>
                      <a:pt x="1954" y="62582"/>
                    </a:lnTo>
                    <a:cubicBezTo>
                      <a:pt x="4260" y="63452"/>
                      <a:pt x="6737" y="63774"/>
                      <a:pt x="9189" y="63523"/>
                    </a:cubicBezTo>
                    <a:cubicBezTo>
                      <a:pt x="13095" y="63016"/>
                      <a:pt x="15338" y="60123"/>
                      <a:pt x="16930" y="55709"/>
                    </a:cubicBezTo>
                    <a:lnTo>
                      <a:pt x="19607" y="48474"/>
                    </a:lnTo>
                    <a:lnTo>
                      <a:pt x="0" y="434"/>
                    </a:lnTo>
                    <a:lnTo>
                      <a:pt x="8320" y="434"/>
                    </a:lnTo>
                    <a:lnTo>
                      <a:pt x="23224" y="38635"/>
                    </a:lnTo>
                    <a:lnTo>
                      <a:pt x="36898" y="434"/>
                    </a:lnTo>
                    <a:close/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AE9AF33B-0AB8-4D64-9AE3-EDF419C39C7B}"/>
                  </a:ext>
                </a:extLst>
              </p:cNvPr>
              <p:cNvSpPr/>
              <p:nvPr/>
            </p:nvSpPr>
            <p:spPr>
              <a:xfrm>
                <a:off x="8955129" y="5799014"/>
                <a:ext cx="490172" cy="498119"/>
              </a:xfrm>
              <a:custGeom>
                <a:avLst/>
                <a:gdLst>
                  <a:gd name="connsiteX0" fmla="*/ 245051 w 490172"/>
                  <a:gd name="connsiteY0" fmla="*/ 62 h 498119"/>
                  <a:gd name="connsiteX1" fmla="*/ 92248 w 490172"/>
                  <a:gd name="connsiteY1" fmla="*/ 6791 h 498119"/>
                  <a:gd name="connsiteX2" fmla="*/ 7815 w 490172"/>
                  <a:gd name="connsiteY2" fmla="*/ 95419 h 498119"/>
                  <a:gd name="connsiteX3" fmla="*/ 2 w 490172"/>
                  <a:gd name="connsiteY3" fmla="*/ 249090 h 498119"/>
                  <a:gd name="connsiteX4" fmla="*/ 7815 w 490172"/>
                  <a:gd name="connsiteY4" fmla="*/ 402906 h 498119"/>
                  <a:gd name="connsiteX5" fmla="*/ 92248 w 490172"/>
                  <a:gd name="connsiteY5" fmla="*/ 491391 h 498119"/>
                  <a:gd name="connsiteX6" fmla="*/ 245051 w 490172"/>
                  <a:gd name="connsiteY6" fmla="*/ 498119 h 498119"/>
                  <a:gd name="connsiteX7" fmla="*/ 397854 w 490172"/>
                  <a:gd name="connsiteY7" fmla="*/ 491391 h 498119"/>
                  <a:gd name="connsiteX8" fmla="*/ 482286 w 490172"/>
                  <a:gd name="connsiteY8" fmla="*/ 402906 h 498119"/>
                  <a:gd name="connsiteX9" fmla="*/ 490172 w 490172"/>
                  <a:gd name="connsiteY9" fmla="*/ 249090 h 498119"/>
                  <a:gd name="connsiteX10" fmla="*/ 482286 w 490172"/>
                  <a:gd name="connsiteY10" fmla="*/ 95419 h 498119"/>
                  <a:gd name="connsiteX11" fmla="*/ 397854 w 490172"/>
                  <a:gd name="connsiteY11" fmla="*/ 6791 h 498119"/>
                  <a:gd name="connsiteX12" fmla="*/ 245051 w 490172"/>
                  <a:gd name="connsiteY12" fmla="*/ 62 h 498119"/>
                  <a:gd name="connsiteX13" fmla="*/ 417171 w 490172"/>
                  <a:gd name="connsiteY13" fmla="*/ 56351 h 498119"/>
                  <a:gd name="connsiteX14" fmla="*/ 442710 w 490172"/>
                  <a:gd name="connsiteY14" fmla="*/ 120018 h 498119"/>
                  <a:gd name="connsiteX15" fmla="*/ 371373 w 490172"/>
                  <a:gd name="connsiteY15" fmla="*/ 153227 h 498119"/>
                  <a:gd name="connsiteX16" fmla="*/ 371373 w 490172"/>
                  <a:gd name="connsiteY16" fmla="*/ 349874 h 498119"/>
                  <a:gd name="connsiteX17" fmla="*/ 444519 w 490172"/>
                  <a:gd name="connsiteY17" fmla="*/ 349874 h 498119"/>
                  <a:gd name="connsiteX18" fmla="*/ 434824 w 490172"/>
                  <a:gd name="connsiteY18" fmla="*/ 413180 h 498119"/>
                  <a:gd name="connsiteX19" fmla="*/ 300977 w 490172"/>
                  <a:gd name="connsiteY19" fmla="*/ 413180 h 498119"/>
                  <a:gd name="connsiteX20" fmla="*/ 300977 w 490172"/>
                  <a:gd name="connsiteY20" fmla="*/ 156121 h 498119"/>
                  <a:gd name="connsiteX21" fmla="*/ 207718 w 490172"/>
                  <a:gd name="connsiteY21" fmla="*/ 156121 h 498119"/>
                  <a:gd name="connsiteX22" fmla="*/ 207718 w 490172"/>
                  <a:gd name="connsiteY22" fmla="*/ 309430 h 498119"/>
                  <a:gd name="connsiteX23" fmla="*/ 108744 w 490172"/>
                  <a:gd name="connsiteY23" fmla="*/ 424756 h 498119"/>
                  <a:gd name="connsiteX24" fmla="*/ 58533 w 490172"/>
                  <a:gd name="connsiteY24" fmla="*/ 418173 h 498119"/>
                  <a:gd name="connsiteX25" fmla="*/ 46739 w 490172"/>
                  <a:gd name="connsiteY25" fmla="*/ 340975 h 498119"/>
                  <a:gd name="connsiteX26" fmla="*/ 137828 w 490172"/>
                  <a:gd name="connsiteY26" fmla="*/ 309430 h 498119"/>
                  <a:gd name="connsiteX27" fmla="*/ 137828 w 490172"/>
                  <a:gd name="connsiteY27" fmla="*/ 165960 h 498119"/>
                  <a:gd name="connsiteX28" fmla="*/ 41820 w 490172"/>
                  <a:gd name="connsiteY28" fmla="*/ 237659 h 498119"/>
                  <a:gd name="connsiteX29" fmla="*/ 45726 w 490172"/>
                  <a:gd name="connsiteY29" fmla="*/ 149248 h 498119"/>
                  <a:gd name="connsiteX30" fmla="*/ 212131 w 490172"/>
                  <a:gd name="connsiteY30" fmla="*/ 88546 h 498119"/>
                  <a:gd name="connsiteX31" fmla="*/ 333317 w 490172"/>
                  <a:gd name="connsiteY31" fmla="*/ 88546 h 498119"/>
                  <a:gd name="connsiteX32" fmla="*/ 417170 w 490172"/>
                  <a:gd name="connsiteY32" fmla="*/ 56350 h 49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90172" h="498119">
                    <a:moveTo>
                      <a:pt x="245051" y="62"/>
                    </a:moveTo>
                    <a:cubicBezTo>
                      <a:pt x="202581" y="62"/>
                      <a:pt x="132763" y="1871"/>
                      <a:pt x="92248" y="6791"/>
                    </a:cubicBezTo>
                    <a:cubicBezTo>
                      <a:pt x="36177" y="13519"/>
                      <a:pt x="13892" y="42532"/>
                      <a:pt x="7815" y="95419"/>
                    </a:cubicBezTo>
                    <a:cubicBezTo>
                      <a:pt x="2535" y="146472"/>
                      <a:pt x="-73" y="197765"/>
                      <a:pt x="2" y="249090"/>
                    </a:cubicBezTo>
                    <a:cubicBezTo>
                      <a:pt x="2" y="303715"/>
                      <a:pt x="1015" y="362680"/>
                      <a:pt x="7815" y="402906"/>
                    </a:cubicBezTo>
                    <a:cubicBezTo>
                      <a:pt x="16714" y="455360"/>
                      <a:pt x="41458" y="483215"/>
                      <a:pt x="92248" y="491391"/>
                    </a:cubicBezTo>
                    <a:cubicBezTo>
                      <a:pt x="132474" y="497829"/>
                      <a:pt x="206705" y="498119"/>
                      <a:pt x="245051" y="498119"/>
                    </a:cubicBezTo>
                    <a:cubicBezTo>
                      <a:pt x="283396" y="498119"/>
                      <a:pt x="357627" y="498119"/>
                      <a:pt x="397854" y="491391"/>
                    </a:cubicBezTo>
                    <a:cubicBezTo>
                      <a:pt x="448499" y="483215"/>
                      <a:pt x="472880" y="455650"/>
                      <a:pt x="482286" y="402906"/>
                    </a:cubicBezTo>
                    <a:cubicBezTo>
                      <a:pt x="489521" y="362680"/>
                      <a:pt x="490172" y="301255"/>
                      <a:pt x="490172" y="249090"/>
                    </a:cubicBezTo>
                    <a:cubicBezTo>
                      <a:pt x="490172" y="196926"/>
                      <a:pt x="485542" y="127688"/>
                      <a:pt x="482286" y="95419"/>
                    </a:cubicBezTo>
                    <a:cubicBezTo>
                      <a:pt x="476788" y="40795"/>
                      <a:pt x="453346" y="14098"/>
                      <a:pt x="397854" y="6791"/>
                    </a:cubicBezTo>
                    <a:cubicBezTo>
                      <a:pt x="347075" y="1833"/>
                      <a:pt x="296068" y="-413"/>
                      <a:pt x="245051" y="62"/>
                    </a:cubicBezTo>
                    <a:close/>
                    <a:moveTo>
                      <a:pt x="417171" y="56351"/>
                    </a:moveTo>
                    <a:cubicBezTo>
                      <a:pt x="428168" y="60981"/>
                      <a:pt x="447051" y="89125"/>
                      <a:pt x="442710" y="120018"/>
                    </a:cubicBezTo>
                    <a:cubicBezTo>
                      <a:pt x="422124" y="136945"/>
                      <a:pt x="397579" y="148371"/>
                      <a:pt x="371373" y="153227"/>
                    </a:cubicBezTo>
                    <a:lnTo>
                      <a:pt x="371373" y="349874"/>
                    </a:lnTo>
                    <a:lnTo>
                      <a:pt x="444519" y="349874"/>
                    </a:lnTo>
                    <a:cubicBezTo>
                      <a:pt x="444519" y="380044"/>
                      <a:pt x="439888" y="404353"/>
                      <a:pt x="434824" y="413180"/>
                    </a:cubicBezTo>
                    <a:lnTo>
                      <a:pt x="300977" y="413180"/>
                    </a:lnTo>
                    <a:lnTo>
                      <a:pt x="300977" y="156121"/>
                    </a:lnTo>
                    <a:lnTo>
                      <a:pt x="207718" y="156121"/>
                    </a:lnTo>
                    <a:lnTo>
                      <a:pt x="207718" y="309430"/>
                    </a:lnTo>
                    <a:cubicBezTo>
                      <a:pt x="207718" y="386628"/>
                      <a:pt x="164308" y="424756"/>
                      <a:pt x="108744" y="424756"/>
                    </a:cubicBezTo>
                    <a:cubicBezTo>
                      <a:pt x="91787" y="424825"/>
                      <a:pt x="74899" y="422611"/>
                      <a:pt x="58533" y="418173"/>
                    </a:cubicBezTo>
                    <a:cubicBezTo>
                      <a:pt x="51297" y="408116"/>
                      <a:pt x="47535" y="378163"/>
                      <a:pt x="46739" y="340975"/>
                    </a:cubicBezTo>
                    <a:cubicBezTo>
                      <a:pt x="83638" y="358990"/>
                      <a:pt x="133559" y="367238"/>
                      <a:pt x="137828" y="309430"/>
                    </a:cubicBezTo>
                    <a:lnTo>
                      <a:pt x="137828" y="165960"/>
                    </a:lnTo>
                    <a:cubicBezTo>
                      <a:pt x="81684" y="172182"/>
                      <a:pt x="60992" y="211469"/>
                      <a:pt x="41820" y="237659"/>
                    </a:cubicBezTo>
                    <a:cubicBezTo>
                      <a:pt x="41820" y="202353"/>
                      <a:pt x="44062" y="170736"/>
                      <a:pt x="45726" y="149248"/>
                    </a:cubicBezTo>
                    <a:cubicBezTo>
                      <a:pt x="84217" y="108008"/>
                      <a:pt x="127120" y="88546"/>
                      <a:pt x="212131" y="88546"/>
                    </a:cubicBezTo>
                    <a:lnTo>
                      <a:pt x="333317" y="88546"/>
                    </a:lnTo>
                    <a:cubicBezTo>
                      <a:pt x="364122" y="87694"/>
                      <a:pt x="393711" y="76333"/>
                      <a:pt x="417170" y="56350"/>
                    </a:cubicBezTo>
                    <a:close/>
                  </a:path>
                </a:pathLst>
              </a:custGeom>
              <a:solidFill>
                <a:srgbClr val="1D1D1B"/>
              </a:solidFill>
              <a:ln w="72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3FF2127-B67F-4EA1-AE92-3090E018E0B5}"/>
                </a:ext>
              </a:extLst>
            </p:cNvPr>
            <p:cNvSpPr/>
            <p:nvPr userDrawn="1"/>
          </p:nvSpPr>
          <p:spPr>
            <a:xfrm>
              <a:off x="7247469" y="5615022"/>
              <a:ext cx="1505495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6988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6855DC-5958-44E6-8177-1F9293777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" y="171"/>
            <a:ext cx="12191391" cy="68576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1E670-3BD2-4804-A848-DA5B5056B3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8007" y="1041399"/>
            <a:ext cx="6035041" cy="238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Bebas Neue Bold" panose="00000500000000000000" pitchFamily="2" charset="0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BEFD05-2356-40D0-9273-495379B98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8008" y="3572597"/>
            <a:ext cx="2876203" cy="1805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Bebas Neue Bold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Подготовил студент:</a:t>
            </a:r>
          </a:p>
          <a:p>
            <a:r>
              <a:rPr lang="ru-RU" dirty="0"/>
              <a:t>Иванов Иван Иванович</a:t>
            </a:r>
          </a:p>
          <a:p>
            <a:r>
              <a:rPr lang="ru-RU" dirty="0"/>
              <a:t>3132001/00000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9F539DA-2DA8-4178-A284-07697956686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172"/>
            <a:ext cx="4314305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AB5DA8D-CC3F-4B5D-A2BF-3872BD50B6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4950" y="3568700"/>
            <a:ext cx="3017838" cy="1804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pPr lvl="0"/>
            <a:r>
              <a:rPr lang="ru-RU" dirty="0"/>
              <a:t>Научный руководитель:</a:t>
            </a:r>
          </a:p>
          <a:p>
            <a:pPr lvl="0"/>
            <a:r>
              <a:rPr lang="ru-RU" dirty="0"/>
              <a:t>Петров Петр Петрович</a:t>
            </a:r>
          </a:p>
          <a:p>
            <a:pPr lvl="0"/>
            <a:r>
              <a:rPr lang="ru-RU" dirty="0"/>
              <a:t>Доцент, к.т.н.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2434F-C8AB-4DB0-8494-BBF4BD8E083B}"/>
              </a:ext>
            </a:extLst>
          </p:cNvPr>
          <p:cNvSpPr txBox="1"/>
          <p:nvPr userDrawn="1"/>
        </p:nvSpPr>
        <p:spPr>
          <a:xfrm>
            <a:off x="4838007" y="5737001"/>
            <a:ext cx="210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Bold" panose="020B0606020202050201" pitchFamily="34" charset="-52"/>
              </a:rPr>
              <a:t>Санкт-Петербург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BD302CA-E387-470F-8748-35A2D599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007" y="6039831"/>
            <a:ext cx="2105889" cy="29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pPr lvl="0"/>
            <a:r>
              <a:rPr lang="ru-RU" dirty="0"/>
              <a:t>Впиши 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9206FA-B34E-433D-93EE-3706EE516748}"/>
              </a:ext>
            </a:extLst>
          </p:cNvPr>
          <p:cNvSpPr/>
          <p:nvPr userDrawn="1"/>
        </p:nvSpPr>
        <p:spPr>
          <a:xfrm>
            <a:off x="360218" y="5373688"/>
            <a:ext cx="2582487" cy="1347786"/>
          </a:xfrm>
          <a:prstGeom prst="rect">
            <a:avLst/>
          </a:prstGeom>
          <a:solidFill>
            <a:srgbClr val="28777E"/>
          </a:solidFill>
          <a:ln>
            <a:solidFill>
              <a:srgbClr val="2877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11B242E-48BD-42D3-8DA0-21B17460DCE0}"/>
              </a:ext>
            </a:extLst>
          </p:cNvPr>
          <p:cNvGrpSpPr/>
          <p:nvPr userDrawn="1"/>
        </p:nvGrpSpPr>
        <p:grpSpPr>
          <a:xfrm>
            <a:off x="8955946" y="5792181"/>
            <a:ext cx="1922984" cy="509845"/>
            <a:chOff x="8955946" y="5792181"/>
            <a:chExt cx="1922984" cy="509845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4A69F6F1-1228-465B-AFCB-6AB7C848346D}"/>
                </a:ext>
              </a:extLst>
            </p:cNvPr>
            <p:cNvSpPr/>
            <p:nvPr/>
          </p:nvSpPr>
          <p:spPr>
            <a:xfrm>
              <a:off x="9547016" y="5792181"/>
              <a:ext cx="1168528" cy="173737"/>
            </a:xfrm>
            <a:custGeom>
              <a:avLst/>
              <a:gdLst>
                <a:gd name="connsiteX0" fmla="*/ 169322 w 1168528"/>
                <a:gd name="connsiteY0" fmla="*/ 86869 h 173737"/>
                <a:gd name="connsiteX1" fmla="*/ 245187 w 1168528"/>
                <a:gd name="connsiteY1" fmla="*/ 0 h 173737"/>
                <a:gd name="connsiteX2" fmla="*/ 320980 w 1168528"/>
                <a:gd name="connsiteY2" fmla="*/ 86869 h 173737"/>
                <a:gd name="connsiteX3" fmla="*/ 245187 w 1168528"/>
                <a:gd name="connsiteY3" fmla="*/ 173737 h 173737"/>
                <a:gd name="connsiteX4" fmla="*/ 169322 w 1168528"/>
                <a:gd name="connsiteY4" fmla="*/ 86869 h 173737"/>
                <a:gd name="connsiteX5" fmla="*/ 204721 w 1168528"/>
                <a:gd name="connsiteY5" fmla="*/ 86869 h 173737"/>
                <a:gd name="connsiteX6" fmla="*/ 245187 w 1168528"/>
                <a:gd name="connsiteY6" fmla="*/ 140438 h 173737"/>
                <a:gd name="connsiteX7" fmla="*/ 285580 w 1168528"/>
                <a:gd name="connsiteY7" fmla="*/ 86869 h 173737"/>
                <a:gd name="connsiteX8" fmla="*/ 245187 w 1168528"/>
                <a:gd name="connsiteY8" fmla="*/ 33300 h 173737"/>
                <a:gd name="connsiteX9" fmla="*/ 204721 w 1168528"/>
                <a:gd name="connsiteY9" fmla="*/ 86869 h 173737"/>
                <a:gd name="connsiteX10" fmla="*/ 1060594 w 1168528"/>
                <a:gd name="connsiteY10" fmla="*/ 3837 h 173737"/>
                <a:gd name="connsiteX11" fmla="*/ 1091505 w 1168528"/>
                <a:gd name="connsiteY11" fmla="*/ 55379 h 173737"/>
                <a:gd name="connsiteX12" fmla="*/ 1122415 w 1168528"/>
                <a:gd name="connsiteY12" fmla="*/ 3837 h 173737"/>
                <a:gd name="connsiteX13" fmla="*/ 1164474 w 1168528"/>
                <a:gd name="connsiteY13" fmla="*/ 3837 h 173737"/>
                <a:gd name="connsiteX14" fmla="*/ 1113801 w 1168528"/>
                <a:gd name="connsiteY14" fmla="*/ 83466 h 173737"/>
                <a:gd name="connsiteX15" fmla="*/ 1168529 w 1168528"/>
                <a:gd name="connsiteY15" fmla="*/ 169828 h 173737"/>
                <a:gd name="connsiteX16" fmla="*/ 1126542 w 1168528"/>
                <a:gd name="connsiteY16" fmla="*/ 169828 h 173737"/>
                <a:gd name="connsiteX17" fmla="*/ 1091433 w 1168528"/>
                <a:gd name="connsiteY17" fmla="*/ 111554 h 173737"/>
                <a:gd name="connsiteX18" fmla="*/ 1056323 w 1168528"/>
                <a:gd name="connsiteY18" fmla="*/ 169828 h 173737"/>
                <a:gd name="connsiteX19" fmla="*/ 1014409 w 1168528"/>
                <a:gd name="connsiteY19" fmla="*/ 169828 h 173737"/>
                <a:gd name="connsiteX20" fmla="*/ 1069063 w 1168528"/>
                <a:gd name="connsiteY20" fmla="*/ 83466 h 173737"/>
                <a:gd name="connsiteX21" fmla="*/ 1018390 w 1168528"/>
                <a:gd name="connsiteY21" fmla="*/ 3837 h 173737"/>
                <a:gd name="connsiteX22" fmla="*/ 907633 w 1168528"/>
                <a:gd name="connsiteY22" fmla="*/ 69784 h 173737"/>
                <a:gd name="connsiteX23" fmla="*/ 973291 w 1168528"/>
                <a:gd name="connsiteY23" fmla="*/ 69784 h 173737"/>
                <a:gd name="connsiteX24" fmla="*/ 973291 w 1168528"/>
                <a:gd name="connsiteY24" fmla="*/ 101998 h 173737"/>
                <a:gd name="connsiteX25" fmla="*/ 907633 w 1168528"/>
                <a:gd name="connsiteY25" fmla="*/ 101998 h 173737"/>
                <a:gd name="connsiteX26" fmla="*/ 907633 w 1168528"/>
                <a:gd name="connsiteY26" fmla="*/ 136891 h 173737"/>
                <a:gd name="connsiteX27" fmla="*/ 984729 w 1168528"/>
                <a:gd name="connsiteY27" fmla="*/ 136891 h 173737"/>
                <a:gd name="connsiteX28" fmla="*/ 984729 w 1168528"/>
                <a:gd name="connsiteY28" fmla="*/ 170407 h 173737"/>
                <a:gd name="connsiteX29" fmla="*/ 872234 w 1168528"/>
                <a:gd name="connsiteY29" fmla="*/ 170407 h 173737"/>
                <a:gd name="connsiteX30" fmla="*/ 872234 w 1168528"/>
                <a:gd name="connsiteY30" fmla="*/ 3909 h 173737"/>
                <a:gd name="connsiteX31" fmla="*/ 984729 w 1168528"/>
                <a:gd name="connsiteY31" fmla="*/ 3909 h 173737"/>
                <a:gd name="connsiteX32" fmla="*/ 984729 w 1168528"/>
                <a:gd name="connsiteY32" fmla="*/ 37426 h 173737"/>
                <a:gd name="connsiteX33" fmla="*/ 907633 w 1168528"/>
                <a:gd name="connsiteY33" fmla="*/ 37426 h 173737"/>
                <a:gd name="connsiteX34" fmla="*/ 757350 w 1168528"/>
                <a:gd name="connsiteY34" fmla="*/ 169828 h 173737"/>
                <a:gd name="connsiteX35" fmla="*/ 757350 w 1168528"/>
                <a:gd name="connsiteY35" fmla="*/ 37354 h 173737"/>
                <a:gd name="connsiteX36" fmla="*/ 711671 w 1168528"/>
                <a:gd name="connsiteY36" fmla="*/ 37354 h 173737"/>
                <a:gd name="connsiteX37" fmla="*/ 711671 w 1168528"/>
                <a:gd name="connsiteY37" fmla="*/ 3837 h 173737"/>
                <a:gd name="connsiteX38" fmla="*/ 838717 w 1168528"/>
                <a:gd name="connsiteY38" fmla="*/ 3837 h 173737"/>
                <a:gd name="connsiteX39" fmla="*/ 838717 w 1168528"/>
                <a:gd name="connsiteY39" fmla="*/ 37354 h 173737"/>
                <a:gd name="connsiteX40" fmla="*/ 793038 w 1168528"/>
                <a:gd name="connsiteY40" fmla="*/ 37354 h 173737"/>
                <a:gd name="connsiteX41" fmla="*/ 793038 w 1168528"/>
                <a:gd name="connsiteY41" fmla="*/ 169828 h 173737"/>
                <a:gd name="connsiteX42" fmla="*/ 574057 w 1168528"/>
                <a:gd name="connsiteY42" fmla="*/ 169828 h 173737"/>
                <a:gd name="connsiteX43" fmla="*/ 540541 w 1168528"/>
                <a:gd name="connsiteY43" fmla="*/ 169828 h 173737"/>
                <a:gd name="connsiteX44" fmla="*/ 540541 w 1168528"/>
                <a:gd name="connsiteY44" fmla="*/ 3837 h 173737"/>
                <a:gd name="connsiteX45" fmla="*/ 575939 w 1168528"/>
                <a:gd name="connsiteY45" fmla="*/ 3837 h 173737"/>
                <a:gd name="connsiteX46" fmla="*/ 575939 w 1168528"/>
                <a:gd name="connsiteY46" fmla="*/ 106125 h 173737"/>
                <a:gd name="connsiteX47" fmla="*/ 641598 w 1168528"/>
                <a:gd name="connsiteY47" fmla="*/ 3837 h 173737"/>
                <a:gd name="connsiteX48" fmla="*/ 675114 w 1168528"/>
                <a:gd name="connsiteY48" fmla="*/ 3837 h 173737"/>
                <a:gd name="connsiteX49" fmla="*/ 675114 w 1168528"/>
                <a:gd name="connsiteY49" fmla="*/ 169828 h 173737"/>
                <a:gd name="connsiteX50" fmla="*/ 639788 w 1168528"/>
                <a:gd name="connsiteY50" fmla="*/ 169828 h 173737"/>
                <a:gd name="connsiteX51" fmla="*/ 639788 w 1168528"/>
                <a:gd name="connsiteY51" fmla="*/ 67613 h 173737"/>
                <a:gd name="connsiteX52" fmla="*/ 341104 w 1168528"/>
                <a:gd name="connsiteY52" fmla="*/ 137180 h 173737"/>
                <a:gd name="connsiteX53" fmla="*/ 369119 w 1168528"/>
                <a:gd name="connsiteY53" fmla="*/ 117924 h 173737"/>
                <a:gd name="connsiteX54" fmla="*/ 384973 w 1168528"/>
                <a:gd name="connsiteY54" fmla="*/ 3837 h 173737"/>
                <a:gd name="connsiteX55" fmla="*/ 491966 w 1168528"/>
                <a:gd name="connsiteY55" fmla="*/ 3837 h 173737"/>
                <a:gd name="connsiteX56" fmla="*/ 491966 w 1168528"/>
                <a:gd name="connsiteY56" fmla="*/ 169828 h 173737"/>
                <a:gd name="connsiteX57" fmla="*/ 456567 w 1168528"/>
                <a:gd name="connsiteY57" fmla="*/ 169828 h 173737"/>
                <a:gd name="connsiteX58" fmla="*/ 456567 w 1168528"/>
                <a:gd name="connsiteY58" fmla="*/ 37354 h 173737"/>
                <a:gd name="connsiteX59" fmla="*/ 416463 w 1168528"/>
                <a:gd name="connsiteY59" fmla="*/ 37354 h 173737"/>
                <a:gd name="connsiteX60" fmla="*/ 403432 w 1168528"/>
                <a:gd name="connsiteY60" fmla="*/ 126177 h 173737"/>
                <a:gd name="connsiteX61" fmla="*/ 341104 w 1168528"/>
                <a:gd name="connsiteY61" fmla="*/ 171059 h 173737"/>
                <a:gd name="connsiteX62" fmla="*/ 0 w 1168528"/>
                <a:gd name="connsiteY62" fmla="*/ 169828 h 173737"/>
                <a:gd name="connsiteX63" fmla="*/ 0 w 1168528"/>
                <a:gd name="connsiteY63" fmla="*/ 3837 h 173737"/>
                <a:gd name="connsiteX64" fmla="*/ 129289 w 1168528"/>
                <a:gd name="connsiteY64" fmla="*/ 3837 h 173737"/>
                <a:gd name="connsiteX65" fmla="*/ 129289 w 1168528"/>
                <a:gd name="connsiteY65" fmla="*/ 169828 h 173737"/>
                <a:gd name="connsiteX66" fmla="*/ 93963 w 1168528"/>
                <a:gd name="connsiteY66" fmla="*/ 169828 h 173737"/>
                <a:gd name="connsiteX67" fmla="*/ 93963 w 1168528"/>
                <a:gd name="connsiteY67" fmla="*/ 37354 h 173737"/>
                <a:gd name="connsiteX68" fmla="*/ 35182 w 1168528"/>
                <a:gd name="connsiteY68" fmla="*/ 37354 h 173737"/>
                <a:gd name="connsiteX69" fmla="*/ 35182 w 1168528"/>
                <a:gd name="connsiteY69" fmla="*/ 169828 h 17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68528" h="173737">
                  <a:moveTo>
                    <a:pt x="169322" y="86869"/>
                  </a:moveTo>
                  <a:cubicBezTo>
                    <a:pt x="169322" y="40032"/>
                    <a:pt x="188794" y="0"/>
                    <a:pt x="245187" y="0"/>
                  </a:cubicBezTo>
                  <a:cubicBezTo>
                    <a:pt x="301579" y="0"/>
                    <a:pt x="320980" y="39887"/>
                    <a:pt x="320980" y="86869"/>
                  </a:cubicBezTo>
                  <a:cubicBezTo>
                    <a:pt x="320980" y="133850"/>
                    <a:pt x="301723" y="173737"/>
                    <a:pt x="245187" y="173737"/>
                  </a:cubicBezTo>
                  <a:cubicBezTo>
                    <a:pt x="188649" y="173737"/>
                    <a:pt x="169322" y="133488"/>
                    <a:pt x="169322" y="86869"/>
                  </a:cubicBezTo>
                  <a:moveTo>
                    <a:pt x="204721" y="86869"/>
                  </a:moveTo>
                  <a:cubicBezTo>
                    <a:pt x="204721" y="114305"/>
                    <a:pt x="210294" y="140438"/>
                    <a:pt x="245187" y="140438"/>
                  </a:cubicBezTo>
                  <a:cubicBezTo>
                    <a:pt x="280079" y="140438"/>
                    <a:pt x="285580" y="114377"/>
                    <a:pt x="285580" y="86869"/>
                  </a:cubicBezTo>
                  <a:cubicBezTo>
                    <a:pt x="285580" y="59360"/>
                    <a:pt x="280006" y="33300"/>
                    <a:pt x="245187" y="33300"/>
                  </a:cubicBezTo>
                  <a:cubicBezTo>
                    <a:pt x="210367" y="33300"/>
                    <a:pt x="204721" y="59360"/>
                    <a:pt x="204721" y="86869"/>
                  </a:cubicBezTo>
                  <a:moveTo>
                    <a:pt x="1060594" y="3837"/>
                  </a:moveTo>
                  <a:lnTo>
                    <a:pt x="1091505" y="55379"/>
                  </a:lnTo>
                  <a:lnTo>
                    <a:pt x="1122415" y="3837"/>
                  </a:lnTo>
                  <a:lnTo>
                    <a:pt x="1164474" y="3837"/>
                  </a:lnTo>
                  <a:lnTo>
                    <a:pt x="1113801" y="83466"/>
                  </a:lnTo>
                  <a:lnTo>
                    <a:pt x="1168529" y="169828"/>
                  </a:lnTo>
                  <a:lnTo>
                    <a:pt x="1126542" y="169828"/>
                  </a:lnTo>
                  <a:lnTo>
                    <a:pt x="1091433" y="111554"/>
                  </a:lnTo>
                  <a:lnTo>
                    <a:pt x="1056323" y="169828"/>
                  </a:lnTo>
                  <a:lnTo>
                    <a:pt x="1014409" y="169828"/>
                  </a:lnTo>
                  <a:lnTo>
                    <a:pt x="1069063" y="83466"/>
                  </a:lnTo>
                  <a:lnTo>
                    <a:pt x="1018390" y="3837"/>
                  </a:lnTo>
                  <a:close/>
                  <a:moveTo>
                    <a:pt x="907633" y="69784"/>
                  </a:moveTo>
                  <a:lnTo>
                    <a:pt x="973291" y="69784"/>
                  </a:lnTo>
                  <a:lnTo>
                    <a:pt x="973291" y="101998"/>
                  </a:lnTo>
                  <a:lnTo>
                    <a:pt x="907633" y="101998"/>
                  </a:lnTo>
                  <a:lnTo>
                    <a:pt x="907633" y="136891"/>
                  </a:lnTo>
                  <a:lnTo>
                    <a:pt x="984729" y="136891"/>
                  </a:lnTo>
                  <a:lnTo>
                    <a:pt x="984729" y="170407"/>
                  </a:lnTo>
                  <a:lnTo>
                    <a:pt x="872234" y="170407"/>
                  </a:lnTo>
                  <a:lnTo>
                    <a:pt x="872234" y="3909"/>
                  </a:lnTo>
                  <a:lnTo>
                    <a:pt x="984729" y="3909"/>
                  </a:lnTo>
                  <a:lnTo>
                    <a:pt x="984729" y="37426"/>
                  </a:lnTo>
                  <a:lnTo>
                    <a:pt x="907633" y="37426"/>
                  </a:lnTo>
                  <a:close/>
                  <a:moveTo>
                    <a:pt x="757350" y="169828"/>
                  </a:moveTo>
                  <a:lnTo>
                    <a:pt x="757350" y="37354"/>
                  </a:lnTo>
                  <a:lnTo>
                    <a:pt x="711671" y="37354"/>
                  </a:lnTo>
                  <a:lnTo>
                    <a:pt x="711671" y="3837"/>
                  </a:lnTo>
                  <a:lnTo>
                    <a:pt x="838717" y="3837"/>
                  </a:lnTo>
                  <a:lnTo>
                    <a:pt x="838717" y="37354"/>
                  </a:lnTo>
                  <a:lnTo>
                    <a:pt x="793038" y="37354"/>
                  </a:lnTo>
                  <a:lnTo>
                    <a:pt x="793038" y="169828"/>
                  </a:lnTo>
                  <a:close/>
                  <a:moveTo>
                    <a:pt x="574057" y="169828"/>
                  </a:moveTo>
                  <a:lnTo>
                    <a:pt x="540541" y="169828"/>
                  </a:lnTo>
                  <a:lnTo>
                    <a:pt x="540541" y="3837"/>
                  </a:lnTo>
                  <a:lnTo>
                    <a:pt x="575939" y="3837"/>
                  </a:lnTo>
                  <a:lnTo>
                    <a:pt x="575939" y="106125"/>
                  </a:lnTo>
                  <a:lnTo>
                    <a:pt x="641598" y="3837"/>
                  </a:lnTo>
                  <a:lnTo>
                    <a:pt x="675114" y="3837"/>
                  </a:lnTo>
                  <a:lnTo>
                    <a:pt x="675114" y="169828"/>
                  </a:lnTo>
                  <a:lnTo>
                    <a:pt x="639788" y="169828"/>
                  </a:lnTo>
                  <a:lnTo>
                    <a:pt x="639788" y="67613"/>
                  </a:lnTo>
                  <a:close/>
                  <a:moveTo>
                    <a:pt x="341104" y="137180"/>
                  </a:moveTo>
                  <a:cubicBezTo>
                    <a:pt x="354036" y="139051"/>
                    <a:pt x="366233" y="130667"/>
                    <a:pt x="369119" y="117924"/>
                  </a:cubicBezTo>
                  <a:cubicBezTo>
                    <a:pt x="378747" y="81729"/>
                    <a:pt x="379906" y="41335"/>
                    <a:pt x="384973" y="3837"/>
                  </a:cubicBezTo>
                  <a:lnTo>
                    <a:pt x="491966" y="3837"/>
                  </a:lnTo>
                  <a:lnTo>
                    <a:pt x="491966" y="169828"/>
                  </a:lnTo>
                  <a:lnTo>
                    <a:pt x="456567" y="169828"/>
                  </a:lnTo>
                  <a:lnTo>
                    <a:pt x="456567" y="37354"/>
                  </a:lnTo>
                  <a:lnTo>
                    <a:pt x="416463" y="37354"/>
                  </a:lnTo>
                  <a:cubicBezTo>
                    <a:pt x="414167" y="67226"/>
                    <a:pt x="409813" y="96904"/>
                    <a:pt x="403432" y="126177"/>
                  </a:cubicBezTo>
                  <a:cubicBezTo>
                    <a:pt x="396627" y="154501"/>
                    <a:pt x="370125" y="173585"/>
                    <a:pt x="341104" y="171059"/>
                  </a:cubicBezTo>
                  <a:close/>
                  <a:moveTo>
                    <a:pt x="0" y="169828"/>
                  </a:moveTo>
                  <a:lnTo>
                    <a:pt x="0" y="3837"/>
                  </a:lnTo>
                  <a:lnTo>
                    <a:pt x="129289" y="3837"/>
                  </a:lnTo>
                  <a:lnTo>
                    <a:pt x="129289" y="169828"/>
                  </a:lnTo>
                  <a:lnTo>
                    <a:pt x="93963" y="169828"/>
                  </a:lnTo>
                  <a:lnTo>
                    <a:pt x="93963" y="37354"/>
                  </a:lnTo>
                  <a:lnTo>
                    <a:pt x="35182" y="37354"/>
                  </a:lnTo>
                  <a:lnTo>
                    <a:pt x="35182" y="169828"/>
                  </a:lnTo>
                  <a:close/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63DD01E-CF0F-42C0-819C-8984A31BB401}"/>
                </a:ext>
              </a:extLst>
            </p:cNvPr>
            <p:cNvSpPr/>
            <p:nvPr/>
          </p:nvSpPr>
          <p:spPr>
            <a:xfrm>
              <a:off x="9543687" y="5994512"/>
              <a:ext cx="1335243" cy="307514"/>
            </a:xfrm>
            <a:custGeom>
              <a:avLst/>
              <a:gdLst>
                <a:gd name="connsiteX0" fmla="*/ 346171 w 1335243"/>
                <a:gd name="connsiteY0" fmla="*/ 178370 h 307514"/>
                <a:gd name="connsiteX1" fmla="*/ 337122 w 1335243"/>
                <a:gd name="connsiteY1" fmla="*/ 178370 h 307514"/>
                <a:gd name="connsiteX2" fmla="*/ 325323 w 1335243"/>
                <a:gd name="connsiteY2" fmla="*/ 159838 h 307514"/>
                <a:gd name="connsiteX3" fmla="*/ 313523 w 1335243"/>
                <a:gd name="connsiteY3" fmla="*/ 178370 h 307514"/>
                <a:gd name="connsiteX4" fmla="*/ 304547 w 1335243"/>
                <a:gd name="connsiteY4" fmla="*/ 178370 h 307514"/>
                <a:gd name="connsiteX5" fmla="*/ 321486 w 1335243"/>
                <a:gd name="connsiteY5" fmla="*/ 153902 h 307514"/>
                <a:gd name="connsiteX6" fmla="*/ 304619 w 1335243"/>
                <a:gd name="connsiteY6" fmla="*/ 130520 h 307514"/>
                <a:gd name="connsiteX7" fmla="*/ 313596 w 1335243"/>
                <a:gd name="connsiteY7" fmla="*/ 130520 h 307514"/>
                <a:gd name="connsiteX8" fmla="*/ 325323 w 1335243"/>
                <a:gd name="connsiteY8" fmla="*/ 148183 h 307514"/>
                <a:gd name="connsiteX9" fmla="*/ 337050 w 1335243"/>
                <a:gd name="connsiteY9" fmla="*/ 130520 h 307514"/>
                <a:gd name="connsiteX10" fmla="*/ 346099 w 1335243"/>
                <a:gd name="connsiteY10" fmla="*/ 130520 h 307514"/>
                <a:gd name="connsiteX11" fmla="*/ 329232 w 1335243"/>
                <a:gd name="connsiteY11" fmla="*/ 153902 h 307514"/>
                <a:gd name="connsiteX12" fmla="*/ 642973 w 1335243"/>
                <a:gd name="connsiteY12" fmla="*/ 24251 h 307514"/>
                <a:gd name="connsiteX13" fmla="*/ 621907 w 1335243"/>
                <a:gd name="connsiteY13" fmla="*/ 82163 h 307514"/>
                <a:gd name="connsiteX14" fmla="*/ 606922 w 1335243"/>
                <a:gd name="connsiteY14" fmla="*/ 94904 h 307514"/>
                <a:gd name="connsiteX15" fmla="*/ 600262 w 1335243"/>
                <a:gd name="connsiteY15" fmla="*/ 94108 h 307514"/>
                <a:gd name="connsiteX16" fmla="*/ 600262 w 1335243"/>
                <a:gd name="connsiteY16" fmla="*/ 86869 h 307514"/>
                <a:gd name="connsiteX17" fmla="*/ 607139 w 1335243"/>
                <a:gd name="connsiteY17" fmla="*/ 87882 h 307514"/>
                <a:gd name="connsiteX18" fmla="*/ 614885 w 1335243"/>
                <a:gd name="connsiteY18" fmla="*/ 80064 h 307514"/>
                <a:gd name="connsiteX19" fmla="*/ 617636 w 1335243"/>
                <a:gd name="connsiteY19" fmla="*/ 72753 h 307514"/>
                <a:gd name="connsiteX20" fmla="*/ 598018 w 1335243"/>
                <a:gd name="connsiteY20" fmla="*/ 24613 h 307514"/>
                <a:gd name="connsiteX21" fmla="*/ 606343 w 1335243"/>
                <a:gd name="connsiteY21" fmla="*/ 24613 h 307514"/>
                <a:gd name="connsiteX22" fmla="*/ 620821 w 1335243"/>
                <a:gd name="connsiteY22" fmla="*/ 62835 h 307514"/>
                <a:gd name="connsiteX23" fmla="*/ 634503 w 1335243"/>
                <a:gd name="connsiteY23" fmla="*/ 24613 h 307514"/>
                <a:gd name="connsiteX24" fmla="*/ 541119 w 1335243"/>
                <a:gd name="connsiteY24" fmla="*/ 284857 h 307514"/>
                <a:gd name="connsiteX25" fmla="*/ 531057 w 1335243"/>
                <a:gd name="connsiteY25" fmla="*/ 284857 h 307514"/>
                <a:gd name="connsiteX26" fmla="*/ 514262 w 1335243"/>
                <a:gd name="connsiteY26" fmla="*/ 263574 h 307514"/>
                <a:gd name="connsiteX27" fmla="*/ 509919 w 1335243"/>
                <a:gd name="connsiteY27" fmla="*/ 263574 h 307514"/>
                <a:gd name="connsiteX28" fmla="*/ 509919 w 1335243"/>
                <a:gd name="connsiteY28" fmla="*/ 284857 h 307514"/>
                <a:gd name="connsiteX29" fmla="*/ 502173 w 1335243"/>
                <a:gd name="connsiteY29" fmla="*/ 284857 h 307514"/>
                <a:gd name="connsiteX30" fmla="*/ 502173 w 1335243"/>
                <a:gd name="connsiteY30" fmla="*/ 236934 h 307514"/>
                <a:gd name="connsiteX31" fmla="*/ 509919 w 1335243"/>
                <a:gd name="connsiteY31" fmla="*/ 236934 h 307514"/>
                <a:gd name="connsiteX32" fmla="*/ 509919 w 1335243"/>
                <a:gd name="connsiteY32" fmla="*/ 257059 h 307514"/>
                <a:gd name="connsiteX33" fmla="*/ 514479 w 1335243"/>
                <a:gd name="connsiteY33" fmla="*/ 257059 h 307514"/>
                <a:gd name="connsiteX34" fmla="*/ 530332 w 1335243"/>
                <a:gd name="connsiteY34" fmla="*/ 236934 h 307514"/>
                <a:gd name="connsiteX35" fmla="*/ 539599 w 1335243"/>
                <a:gd name="connsiteY35" fmla="*/ 236934 h 307514"/>
                <a:gd name="connsiteX36" fmla="*/ 520705 w 1335243"/>
                <a:gd name="connsiteY36" fmla="*/ 260172 h 307514"/>
                <a:gd name="connsiteX37" fmla="*/ 651732 w 1335243"/>
                <a:gd name="connsiteY37" fmla="*/ 178587 h 307514"/>
                <a:gd name="connsiteX38" fmla="*/ 641742 w 1335243"/>
                <a:gd name="connsiteY38" fmla="*/ 178587 h 307514"/>
                <a:gd name="connsiteX39" fmla="*/ 624947 w 1335243"/>
                <a:gd name="connsiteY39" fmla="*/ 157377 h 307514"/>
                <a:gd name="connsiteX40" fmla="*/ 620532 w 1335243"/>
                <a:gd name="connsiteY40" fmla="*/ 157377 h 307514"/>
                <a:gd name="connsiteX41" fmla="*/ 620532 w 1335243"/>
                <a:gd name="connsiteY41" fmla="*/ 178587 h 307514"/>
                <a:gd name="connsiteX42" fmla="*/ 612858 w 1335243"/>
                <a:gd name="connsiteY42" fmla="*/ 178587 h 307514"/>
                <a:gd name="connsiteX43" fmla="*/ 612858 w 1335243"/>
                <a:gd name="connsiteY43" fmla="*/ 130665 h 307514"/>
                <a:gd name="connsiteX44" fmla="*/ 620532 w 1335243"/>
                <a:gd name="connsiteY44" fmla="*/ 130665 h 307514"/>
                <a:gd name="connsiteX45" fmla="*/ 620532 w 1335243"/>
                <a:gd name="connsiteY45" fmla="*/ 150717 h 307514"/>
                <a:gd name="connsiteX46" fmla="*/ 625092 w 1335243"/>
                <a:gd name="connsiteY46" fmla="*/ 150717 h 307514"/>
                <a:gd name="connsiteX47" fmla="*/ 641018 w 1335243"/>
                <a:gd name="connsiteY47" fmla="*/ 130665 h 307514"/>
                <a:gd name="connsiteX48" fmla="*/ 650284 w 1335243"/>
                <a:gd name="connsiteY48" fmla="*/ 130665 h 307514"/>
                <a:gd name="connsiteX49" fmla="*/ 631318 w 1335243"/>
                <a:gd name="connsiteY49" fmla="*/ 153902 h 307514"/>
                <a:gd name="connsiteX50" fmla="*/ 205806 w 1335243"/>
                <a:gd name="connsiteY50" fmla="*/ 72391 h 307514"/>
                <a:gd name="connsiteX51" fmla="*/ 195816 w 1335243"/>
                <a:gd name="connsiteY51" fmla="*/ 72391 h 307514"/>
                <a:gd name="connsiteX52" fmla="*/ 178949 w 1335243"/>
                <a:gd name="connsiteY52" fmla="*/ 51108 h 307514"/>
                <a:gd name="connsiteX53" fmla="*/ 174606 w 1335243"/>
                <a:gd name="connsiteY53" fmla="*/ 51108 h 307514"/>
                <a:gd name="connsiteX54" fmla="*/ 174606 w 1335243"/>
                <a:gd name="connsiteY54" fmla="*/ 72391 h 307514"/>
                <a:gd name="connsiteX55" fmla="*/ 166932 w 1335243"/>
                <a:gd name="connsiteY55" fmla="*/ 72391 h 307514"/>
                <a:gd name="connsiteX56" fmla="*/ 166932 w 1335243"/>
                <a:gd name="connsiteY56" fmla="*/ 24468 h 307514"/>
                <a:gd name="connsiteX57" fmla="*/ 174606 w 1335243"/>
                <a:gd name="connsiteY57" fmla="*/ 24468 h 307514"/>
                <a:gd name="connsiteX58" fmla="*/ 174606 w 1335243"/>
                <a:gd name="connsiteY58" fmla="*/ 44593 h 307514"/>
                <a:gd name="connsiteX59" fmla="*/ 179167 w 1335243"/>
                <a:gd name="connsiteY59" fmla="*/ 44593 h 307514"/>
                <a:gd name="connsiteX60" fmla="*/ 195020 w 1335243"/>
                <a:gd name="connsiteY60" fmla="*/ 24468 h 307514"/>
                <a:gd name="connsiteX61" fmla="*/ 204286 w 1335243"/>
                <a:gd name="connsiteY61" fmla="*/ 24468 h 307514"/>
                <a:gd name="connsiteX62" fmla="*/ 185392 w 1335243"/>
                <a:gd name="connsiteY62" fmla="*/ 47705 h 307514"/>
                <a:gd name="connsiteX63" fmla="*/ 555814 w 1335243"/>
                <a:gd name="connsiteY63" fmla="*/ 48357 h 307514"/>
                <a:gd name="connsiteX64" fmla="*/ 570715 w 1335243"/>
                <a:gd name="connsiteY64" fmla="*/ 32437 h 307514"/>
                <a:gd name="connsiteX65" fmla="*/ 571523 w 1335243"/>
                <a:gd name="connsiteY65" fmla="*/ 32431 h 307514"/>
                <a:gd name="connsiteX66" fmla="*/ 585422 w 1335243"/>
                <a:gd name="connsiteY66" fmla="*/ 49443 h 307514"/>
                <a:gd name="connsiteX67" fmla="*/ 570220 w 1335243"/>
                <a:gd name="connsiteY67" fmla="*/ 66816 h 307514"/>
                <a:gd name="connsiteX68" fmla="*/ 555887 w 1335243"/>
                <a:gd name="connsiteY68" fmla="*/ 48140 h 307514"/>
                <a:gd name="connsiteX69" fmla="*/ 555380 w 1335243"/>
                <a:gd name="connsiteY69" fmla="*/ 33372 h 307514"/>
                <a:gd name="connsiteX70" fmla="*/ 564646 w 1335243"/>
                <a:gd name="connsiteY70" fmla="*/ 16216 h 307514"/>
                <a:gd name="connsiteX71" fmla="*/ 580717 w 1335243"/>
                <a:gd name="connsiteY71" fmla="*/ 10569 h 307514"/>
                <a:gd name="connsiteX72" fmla="*/ 589114 w 1335243"/>
                <a:gd name="connsiteY72" fmla="*/ 0 h 307514"/>
                <a:gd name="connsiteX73" fmla="*/ 581875 w 1335243"/>
                <a:gd name="connsiteY73" fmla="*/ 0 h 307514"/>
                <a:gd name="connsiteX74" fmla="*/ 577605 w 1335243"/>
                <a:gd name="connsiteY74" fmla="*/ 4923 h 307514"/>
                <a:gd name="connsiteX75" fmla="*/ 561244 w 1335243"/>
                <a:gd name="connsiteY75" fmla="*/ 10569 h 307514"/>
                <a:gd name="connsiteX76" fmla="*/ 547851 w 1335243"/>
                <a:gd name="connsiteY76" fmla="*/ 45823 h 307514"/>
                <a:gd name="connsiteX77" fmla="*/ 570365 w 1335243"/>
                <a:gd name="connsiteY77" fmla="*/ 73549 h 307514"/>
                <a:gd name="connsiteX78" fmla="*/ 593543 w 1335243"/>
                <a:gd name="connsiteY78" fmla="*/ 53398 h 307514"/>
                <a:gd name="connsiteX79" fmla="*/ 593458 w 1335243"/>
                <a:gd name="connsiteY79" fmla="*/ 49443 h 307514"/>
                <a:gd name="connsiteX80" fmla="*/ 572319 w 1335243"/>
                <a:gd name="connsiteY80" fmla="*/ 25699 h 307514"/>
                <a:gd name="connsiteX81" fmla="*/ 555525 w 1335243"/>
                <a:gd name="connsiteY81" fmla="*/ 33372 h 307514"/>
                <a:gd name="connsiteX82" fmla="*/ 9410 w 1335243"/>
                <a:gd name="connsiteY82" fmla="*/ 38874 h 307514"/>
                <a:gd name="connsiteX83" fmla="*/ 33082 w 1335243"/>
                <a:gd name="connsiteY83" fmla="*/ 12017 h 307514"/>
                <a:gd name="connsiteX84" fmla="*/ 50021 w 1335243"/>
                <a:gd name="connsiteY84" fmla="*/ 14551 h 307514"/>
                <a:gd name="connsiteX85" fmla="*/ 50021 w 1335243"/>
                <a:gd name="connsiteY85" fmla="*/ 6443 h 307514"/>
                <a:gd name="connsiteX86" fmla="*/ 32937 w 1335243"/>
                <a:gd name="connsiteY86" fmla="*/ 4199 h 307514"/>
                <a:gd name="connsiteX87" fmla="*/ 0 w 1335243"/>
                <a:gd name="connsiteY87" fmla="*/ 38874 h 307514"/>
                <a:gd name="connsiteX88" fmla="*/ 32937 w 1335243"/>
                <a:gd name="connsiteY88" fmla="*/ 73476 h 307514"/>
                <a:gd name="connsiteX89" fmla="*/ 50021 w 1335243"/>
                <a:gd name="connsiteY89" fmla="*/ 71305 h 307514"/>
                <a:gd name="connsiteX90" fmla="*/ 50021 w 1335243"/>
                <a:gd name="connsiteY90" fmla="*/ 63197 h 307514"/>
                <a:gd name="connsiteX91" fmla="*/ 33082 w 1335243"/>
                <a:gd name="connsiteY91" fmla="*/ 65731 h 307514"/>
                <a:gd name="connsiteX92" fmla="*/ 9410 w 1335243"/>
                <a:gd name="connsiteY92" fmla="*/ 38874 h 307514"/>
                <a:gd name="connsiteX93" fmla="*/ 726873 w 1335243"/>
                <a:gd name="connsiteY93" fmla="*/ 115173 h 307514"/>
                <a:gd name="connsiteX94" fmla="*/ 736357 w 1335243"/>
                <a:gd name="connsiteY94" fmla="*/ 120096 h 307514"/>
                <a:gd name="connsiteX95" fmla="*/ 745768 w 1335243"/>
                <a:gd name="connsiteY95" fmla="*/ 115318 h 307514"/>
                <a:gd name="connsiteX96" fmla="*/ 750111 w 1335243"/>
                <a:gd name="connsiteY96" fmla="*/ 118865 h 307514"/>
                <a:gd name="connsiteX97" fmla="*/ 736357 w 1335243"/>
                <a:gd name="connsiteY97" fmla="*/ 125453 h 307514"/>
                <a:gd name="connsiteX98" fmla="*/ 722675 w 1335243"/>
                <a:gd name="connsiteY98" fmla="*/ 118865 h 307514"/>
                <a:gd name="connsiteX99" fmla="*/ 724267 w 1335243"/>
                <a:gd name="connsiteY99" fmla="*/ 178587 h 307514"/>
                <a:gd name="connsiteX100" fmla="*/ 716304 w 1335243"/>
                <a:gd name="connsiteY100" fmla="*/ 178587 h 307514"/>
                <a:gd name="connsiteX101" fmla="*/ 716304 w 1335243"/>
                <a:gd name="connsiteY101" fmla="*/ 130665 h 307514"/>
                <a:gd name="connsiteX102" fmla="*/ 723543 w 1335243"/>
                <a:gd name="connsiteY102" fmla="*/ 130665 h 307514"/>
                <a:gd name="connsiteX103" fmla="*/ 723543 w 1335243"/>
                <a:gd name="connsiteY103" fmla="*/ 168670 h 307514"/>
                <a:gd name="connsiteX104" fmla="*/ 728538 w 1335243"/>
                <a:gd name="connsiteY104" fmla="*/ 160200 h 307514"/>
                <a:gd name="connsiteX105" fmla="*/ 748735 w 1335243"/>
                <a:gd name="connsiteY105" fmla="*/ 130665 h 307514"/>
                <a:gd name="connsiteX106" fmla="*/ 756698 w 1335243"/>
                <a:gd name="connsiteY106" fmla="*/ 130665 h 307514"/>
                <a:gd name="connsiteX107" fmla="*/ 756698 w 1335243"/>
                <a:gd name="connsiteY107" fmla="*/ 178515 h 307514"/>
                <a:gd name="connsiteX108" fmla="*/ 749459 w 1335243"/>
                <a:gd name="connsiteY108" fmla="*/ 178515 h 307514"/>
                <a:gd name="connsiteX109" fmla="*/ 749459 w 1335243"/>
                <a:gd name="connsiteY109" fmla="*/ 140582 h 307514"/>
                <a:gd name="connsiteX110" fmla="*/ 744464 w 1335243"/>
                <a:gd name="connsiteY110" fmla="*/ 148980 h 307514"/>
                <a:gd name="connsiteX111" fmla="*/ 668599 w 1335243"/>
                <a:gd name="connsiteY111" fmla="*/ 178587 h 307514"/>
                <a:gd name="connsiteX112" fmla="*/ 660635 w 1335243"/>
                <a:gd name="connsiteY112" fmla="*/ 178587 h 307514"/>
                <a:gd name="connsiteX113" fmla="*/ 660635 w 1335243"/>
                <a:gd name="connsiteY113" fmla="*/ 130665 h 307514"/>
                <a:gd name="connsiteX114" fmla="*/ 667875 w 1335243"/>
                <a:gd name="connsiteY114" fmla="*/ 130665 h 307514"/>
                <a:gd name="connsiteX115" fmla="*/ 667875 w 1335243"/>
                <a:gd name="connsiteY115" fmla="*/ 168670 h 307514"/>
                <a:gd name="connsiteX116" fmla="*/ 672869 w 1335243"/>
                <a:gd name="connsiteY116" fmla="*/ 160200 h 307514"/>
                <a:gd name="connsiteX117" fmla="*/ 693067 w 1335243"/>
                <a:gd name="connsiteY117" fmla="*/ 130665 h 307514"/>
                <a:gd name="connsiteX118" fmla="*/ 700957 w 1335243"/>
                <a:gd name="connsiteY118" fmla="*/ 130665 h 307514"/>
                <a:gd name="connsiteX119" fmla="*/ 700957 w 1335243"/>
                <a:gd name="connsiteY119" fmla="*/ 178515 h 307514"/>
                <a:gd name="connsiteX120" fmla="*/ 693718 w 1335243"/>
                <a:gd name="connsiteY120" fmla="*/ 178515 h 307514"/>
                <a:gd name="connsiteX121" fmla="*/ 693718 w 1335243"/>
                <a:gd name="connsiteY121" fmla="*/ 140582 h 307514"/>
                <a:gd name="connsiteX122" fmla="*/ 688651 w 1335243"/>
                <a:gd name="connsiteY122" fmla="*/ 148980 h 307514"/>
                <a:gd name="connsiteX123" fmla="*/ 417911 w 1335243"/>
                <a:gd name="connsiteY123" fmla="*/ 178587 h 307514"/>
                <a:gd name="connsiteX124" fmla="*/ 409948 w 1335243"/>
                <a:gd name="connsiteY124" fmla="*/ 178587 h 307514"/>
                <a:gd name="connsiteX125" fmla="*/ 409948 w 1335243"/>
                <a:gd name="connsiteY125" fmla="*/ 130665 h 307514"/>
                <a:gd name="connsiteX126" fmla="*/ 417187 w 1335243"/>
                <a:gd name="connsiteY126" fmla="*/ 130665 h 307514"/>
                <a:gd name="connsiteX127" fmla="*/ 417187 w 1335243"/>
                <a:gd name="connsiteY127" fmla="*/ 168670 h 307514"/>
                <a:gd name="connsiteX128" fmla="*/ 422181 w 1335243"/>
                <a:gd name="connsiteY128" fmla="*/ 160200 h 307514"/>
                <a:gd name="connsiteX129" fmla="*/ 442379 w 1335243"/>
                <a:gd name="connsiteY129" fmla="*/ 130665 h 307514"/>
                <a:gd name="connsiteX130" fmla="*/ 450269 w 1335243"/>
                <a:gd name="connsiteY130" fmla="*/ 130665 h 307514"/>
                <a:gd name="connsiteX131" fmla="*/ 450269 w 1335243"/>
                <a:gd name="connsiteY131" fmla="*/ 178515 h 307514"/>
                <a:gd name="connsiteX132" fmla="*/ 443030 w 1335243"/>
                <a:gd name="connsiteY132" fmla="*/ 178515 h 307514"/>
                <a:gd name="connsiteX133" fmla="*/ 443030 w 1335243"/>
                <a:gd name="connsiteY133" fmla="*/ 140582 h 307514"/>
                <a:gd name="connsiteX134" fmla="*/ 438035 w 1335243"/>
                <a:gd name="connsiteY134" fmla="*/ 148980 h 307514"/>
                <a:gd name="connsiteX135" fmla="*/ 1169541 w 1335243"/>
                <a:gd name="connsiteY135" fmla="*/ 178587 h 307514"/>
                <a:gd name="connsiteX136" fmla="*/ 1161579 w 1335243"/>
                <a:gd name="connsiteY136" fmla="*/ 178587 h 307514"/>
                <a:gd name="connsiteX137" fmla="*/ 1161579 w 1335243"/>
                <a:gd name="connsiteY137" fmla="*/ 130665 h 307514"/>
                <a:gd name="connsiteX138" fmla="*/ 1168818 w 1335243"/>
                <a:gd name="connsiteY138" fmla="*/ 130665 h 307514"/>
                <a:gd name="connsiteX139" fmla="*/ 1168818 w 1335243"/>
                <a:gd name="connsiteY139" fmla="*/ 168670 h 307514"/>
                <a:gd name="connsiteX140" fmla="*/ 1173812 w 1335243"/>
                <a:gd name="connsiteY140" fmla="*/ 160200 h 307514"/>
                <a:gd name="connsiteX141" fmla="*/ 1194010 w 1335243"/>
                <a:gd name="connsiteY141" fmla="*/ 130665 h 307514"/>
                <a:gd name="connsiteX142" fmla="*/ 1201900 w 1335243"/>
                <a:gd name="connsiteY142" fmla="*/ 130665 h 307514"/>
                <a:gd name="connsiteX143" fmla="*/ 1201900 w 1335243"/>
                <a:gd name="connsiteY143" fmla="*/ 178515 h 307514"/>
                <a:gd name="connsiteX144" fmla="*/ 1194661 w 1335243"/>
                <a:gd name="connsiteY144" fmla="*/ 178515 h 307514"/>
                <a:gd name="connsiteX145" fmla="*/ 1194661 w 1335243"/>
                <a:gd name="connsiteY145" fmla="*/ 140582 h 307514"/>
                <a:gd name="connsiteX146" fmla="*/ 1189666 w 1335243"/>
                <a:gd name="connsiteY146" fmla="*/ 148980 h 307514"/>
                <a:gd name="connsiteX147" fmla="*/ 1115249 w 1335243"/>
                <a:gd name="connsiteY147" fmla="*/ 154699 h 307514"/>
                <a:gd name="connsiteX148" fmla="*/ 1139427 w 1335243"/>
                <a:gd name="connsiteY148" fmla="*/ 129434 h 307514"/>
                <a:gd name="connsiteX149" fmla="*/ 1151082 w 1335243"/>
                <a:gd name="connsiteY149" fmla="*/ 131027 h 307514"/>
                <a:gd name="connsiteX150" fmla="*/ 1150503 w 1335243"/>
                <a:gd name="connsiteY150" fmla="*/ 137904 h 307514"/>
                <a:gd name="connsiteX151" fmla="*/ 1138486 w 1335243"/>
                <a:gd name="connsiteY151" fmla="*/ 136239 h 307514"/>
                <a:gd name="connsiteX152" fmla="*/ 1123139 w 1335243"/>
                <a:gd name="connsiteY152" fmla="*/ 154626 h 307514"/>
                <a:gd name="connsiteX153" fmla="*/ 1138486 w 1335243"/>
                <a:gd name="connsiteY153" fmla="*/ 173086 h 307514"/>
                <a:gd name="connsiteX154" fmla="*/ 1150503 w 1335243"/>
                <a:gd name="connsiteY154" fmla="*/ 171710 h 307514"/>
                <a:gd name="connsiteX155" fmla="*/ 1151082 w 1335243"/>
                <a:gd name="connsiteY155" fmla="*/ 178949 h 307514"/>
                <a:gd name="connsiteX156" fmla="*/ 1139427 w 1335243"/>
                <a:gd name="connsiteY156" fmla="*/ 180252 h 307514"/>
                <a:gd name="connsiteX157" fmla="*/ 1115249 w 1335243"/>
                <a:gd name="connsiteY157" fmla="*/ 154988 h 307514"/>
                <a:gd name="connsiteX158" fmla="*/ 566673 w 1335243"/>
                <a:gd name="connsiteY158" fmla="*/ 154699 h 307514"/>
                <a:gd name="connsiteX159" fmla="*/ 590852 w 1335243"/>
                <a:gd name="connsiteY159" fmla="*/ 129434 h 307514"/>
                <a:gd name="connsiteX160" fmla="*/ 602507 w 1335243"/>
                <a:gd name="connsiteY160" fmla="*/ 131027 h 307514"/>
                <a:gd name="connsiteX161" fmla="*/ 601927 w 1335243"/>
                <a:gd name="connsiteY161" fmla="*/ 137904 h 307514"/>
                <a:gd name="connsiteX162" fmla="*/ 589910 w 1335243"/>
                <a:gd name="connsiteY162" fmla="*/ 136239 h 307514"/>
                <a:gd name="connsiteX163" fmla="*/ 574636 w 1335243"/>
                <a:gd name="connsiteY163" fmla="*/ 154626 h 307514"/>
                <a:gd name="connsiteX164" fmla="*/ 589911 w 1335243"/>
                <a:gd name="connsiteY164" fmla="*/ 173086 h 307514"/>
                <a:gd name="connsiteX165" fmla="*/ 601928 w 1335243"/>
                <a:gd name="connsiteY165" fmla="*/ 171710 h 307514"/>
                <a:gd name="connsiteX166" fmla="*/ 602507 w 1335243"/>
                <a:gd name="connsiteY166" fmla="*/ 178949 h 307514"/>
                <a:gd name="connsiteX167" fmla="*/ 590852 w 1335243"/>
                <a:gd name="connsiteY167" fmla="*/ 180252 h 307514"/>
                <a:gd name="connsiteX168" fmla="*/ 566673 w 1335243"/>
                <a:gd name="connsiteY168" fmla="*/ 154988 h 307514"/>
                <a:gd name="connsiteX169" fmla="*/ 740410 w 1335243"/>
                <a:gd name="connsiteY169" fmla="*/ 48429 h 307514"/>
                <a:gd name="connsiteX170" fmla="*/ 764662 w 1335243"/>
                <a:gd name="connsiteY170" fmla="*/ 23237 h 307514"/>
                <a:gd name="connsiteX171" fmla="*/ 776244 w 1335243"/>
                <a:gd name="connsiteY171" fmla="*/ 24758 h 307514"/>
                <a:gd name="connsiteX172" fmla="*/ 775664 w 1335243"/>
                <a:gd name="connsiteY172" fmla="*/ 31997 h 307514"/>
                <a:gd name="connsiteX173" fmla="*/ 763720 w 1335243"/>
                <a:gd name="connsiteY173" fmla="*/ 30259 h 307514"/>
                <a:gd name="connsiteX174" fmla="*/ 748374 w 1335243"/>
                <a:gd name="connsiteY174" fmla="*/ 48719 h 307514"/>
                <a:gd name="connsiteX175" fmla="*/ 763720 w 1335243"/>
                <a:gd name="connsiteY175" fmla="*/ 67178 h 307514"/>
                <a:gd name="connsiteX176" fmla="*/ 775665 w 1335243"/>
                <a:gd name="connsiteY176" fmla="*/ 65731 h 307514"/>
                <a:gd name="connsiteX177" fmla="*/ 776244 w 1335243"/>
                <a:gd name="connsiteY177" fmla="*/ 72970 h 307514"/>
                <a:gd name="connsiteX178" fmla="*/ 764662 w 1335243"/>
                <a:gd name="connsiteY178" fmla="*/ 74200 h 307514"/>
                <a:gd name="connsiteX179" fmla="*/ 740410 w 1335243"/>
                <a:gd name="connsiteY179" fmla="*/ 49008 h 307514"/>
                <a:gd name="connsiteX180" fmla="*/ 432534 w 1335243"/>
                <a:gd name="connsiteY180" fmla="*/ 284857 h 307514"/>
                <a:gd name="connsiteX181" fmla="*/ 425295 w 1335243"/>
                <a:gd name="connsiteY181" fmla="*/ 284857 h 307514"/>
                <a:gd name="connsiteX182" fmla="*/ 425295 w 1335243"/>
                <a:gd name="connsiteY182" fmla="*/ 243449 h 307514"/>
                <a:gd name="connsiteX183" fmla="*/ 411395 w 1335243"/>
                <a:gd name="connsiteY183" fmla="*/ 243449 h 307514"/>
                <a:gd name="connsiteX184" fmla="*/ 405531 w 1335243"/>
                <a:gd name="connsiteY184" fmla="*/ 276459 h 307514"/>
                <a:gd name="connsiteX185" fmla="*/ 390257 w 1335243"/>
                <a:gd name="connsiteY185" fmla="*/ 284857 h 307514"/>
                <a:gd name="connsiteX186" fmla="*/ 390257 w 1335243"/>
                <a:gd name="connsiteY186" fmla="*/ 277618 h 307514"/>
                <a:gd name="connsiteX187" fmla="*/ 399233 w 1335243"/>
                <a:gd name="connsiteY187" fmla="*/ 272623 h 307514"/>
                <a:gd name="connsiteX188" fmla="*/ 404590 w 1335243"/>
                <a:gd name="connsiteY188" fmla="*/ 236862 h 307514"/>
                <a:gd name="connsiteX189" fmla="*/ 432895 w 1335243"/>
                <a:gd name="connsiteY189" fmla="*/ 236862 h 307514"/>
                <a:gd name="connsiteX190" fmla="*/ 66527 w 1335243"/>
                <a:gd name="connsiteY190" fmla="*/ 154554 h 307514"/>
                <a:gd name="connsiteX191" fmla="*/ 81005 w 1335243"/>
                <a:gd name="connsiteY191" fmla="*/ 136311 h 307514"/>
                <a:gd name="connsiteX192" fmla="*/ 95845 w 1335243"/>
                <a:gd name="connsiteY192" fmla="*/ 154554 h 307514"/>
                <a:gd name="connsiteX193" fmla="*/ 81005 w 1335243"/>
                <a:gd name="connsiteY193" fmla="*/ 172724 h 307514"/>
                <a:gd name="connsiteX194" fmla="*/ 66527 w 1335243"/>
                <a:gd name="connsiteY194" fmla="*/ 154554 h 307514"/>
                <a:gd name="connsiteX195" fmla="*/ 103953 w 1335243"/>
                <a:gd name="connsiteY195" fmla="*/ 154554 h 307514"/>
                <a:gd name="connsiteX196" fmla="*/ 81294 w 1335243"/>
                <a:gd name="connsiteY196" fmla="*/ 129579 h 307514"/>
                <a:gd name="connsiteX197" fmla="*/ 58636 w 1335243"/>
                <a:gd name="connsiteY197" fmla="*/ 154554 h 307514"/>
                <a:gd name="connsiteX198" fmla="*/ 81294 w 1335243"/>
                <a:gd name="connsiteY198" fmla="*/ 179456 h 307514"/>
                <a:gd name="connsiteX199" fmla="*/ 103953 w 1335243"/>
                <a:gd name="connsiteY199" fmla="*/ 154554 h 307514"/>
                <a:gd name="connsiteX200" fmla="*/ 641814 w 1335243"/>
                <a:gd name="connsiteY200" fmla="*/ 260968 h 307514"/>
                <a:gd name="connsiteX201" fmla="*/ 656292 w 1335243"/>
                <a:gd name="connsiteY201" fmla="*/ 242725 h 307514"/>
                <a:gd name="connsiteX202" fmla="*/ 670770 w 1335243"/>
                <a:gd name="connsiteY202" fmla="*/ 260968 h 307514"/>
                <a:gd name="connsiteX203" fmla="*/ 656292 w 1335243"/>
                <a:gd name="connsiteY203" fmla="*/ 279210 h 307514"/>
                <a:gd name="connsiteX204" fmla="*/ 641814 w 1335243"/>
                <a:gd name="connsiteY204" fmla="*/ 260968 h 307514"/>
                <a:gd name="connsiteX205" fmla="*/ 679240 w 1335243"/>
                <a:gd name="connsiteY205" fmla="*/ 260968 h 307514"/>
                <a:gd name="connsiteX206" fmla="*/ 656582 w 1335243"/>
                <a:gd name="connsiteY206" fmla="*/ 236066 h 307514"/>
                <a:gd name="connsiteX207" fmla="*/ 633924 w 1335243"/>
                <a:gd name="connsiteY207" fmla="*/ 260968 h 307514"/>
                <a:gd name="connsiteX208" fmla="*/ 656582 w 1335243"/>
                <a:gd name="connsiteY208" fmla="*/ 285943 h 307514"/>
                <a:gd name="connsiteX209" fmla="*/ 679240 w 1335243"/>
                <a:gd name="connsiteY209" fmla="*/ 260968 h 307514"/>
                <a:gd name="connsiteX210" fmla="*/ 552557 w 1335243"/>
                <a:gd name="connsiteY210" fmla="*/ 260968 h 307514"/>
                <a:gd name="connsiteX211" fmla="*/ 567035 w 1335243"/>
                <a:gd name="connsiteY211" fmla="*/ 242725 h 307514"/>
                <a:gd name="connsiteX212" fmla="*/ 581513 w 1335243"/>
                <a:gd name="connsiteY212" fmla="*/ 260968 h 307514"/>
                <a:gd name="connsiteX213" fmla="*/ 567035 w 1335243"/>
                <a:gd name="connsiteY213" fmla="*/ 279210 h 307514"/>
                <a:gd name="connsiteX214" fmla="*/ 552557 w 1335243"/>
                <a:gd name="connsiteY214" fmla="*/ 260968 h 307514"/>
                <a:gd name="connsiteX215" fmla="*/ 590055 w 1335243"/>
                <a:gd name="connsiteY215" fmla="*/ 260968 h 307514"/>
                <a:gd name="connsiteX216" fmla="*/ 567397 w 1335243"/>
                <a:gd name="connsiteY216" fmla="*/ 236066 h 307514"/>
                <a:gd name="connsiteX217" fmla="*/ 544739 w 1335243"/>
                <a:gd name="connsiteY217" fmla="*/ 260968 h 307514"/>
                <a:gd name="connsiteX218" fmla="*/ 567397 w 1335243"/>
                <a:gd name="connsiteY218" fmla="*/ 285943 h 307514"/>
                <a:gd name="connsiteX219" fmla="*/ 590055 w 1335243"/>
                <a:gd name="connsiteY219" fmla="*/ 260968 h 307514"/>
                <a:gd name="connsiteX220" fmla="*/ 151440 w 1335243"/>
                <a:gd name="connsiteY220" fmla="*/ 72753 h 307514"/>
                <a:gd name="connsiteX221" fmla="*/ 143768 w 1335243"/>
                <a:gd name="connsiteY221" fmla="*/ 72753 h 307514"/>
                <a:gd name="connsiteX222" fmla="*/ 143768 w 1335243"/>
                <a:gd name="connsiteY222" fmla="*/ 51035 h 307514"/>
                <a:gd name="connsiteX223" fmla="*/ 119372 w 1335243"/>
                <a:gd name="connsiteY223" fmla="*/ 51035 h 307514"/>
                <a:gd name="connsiteX224" fmla="*/ 119372 w 1335243"/>
                <a:gd name="connsiteY224" fmla="*/ 72753 h 307514"/>
                <a:gd name="connsiteX225" fmla="*/ 111698 w 1335243"/>
                <a:gd name="connsiteY225" fmla="*/ 72753 h 307514"/>
                <a:gd name="connsiteX226" fmla="*/ 111698 w 1335243"/>
                <a:gd name="connsiteY226" fmla="*/ 24830 h 307514"/>
                <a:gd name="connsiteX227" fmla="*/ 119372 w 1335243"/>
                <a:gd name="connsiteY227" fmla="*/ 24830 h 307514"/>
                <a:gd name="connsiteX228" fmla="*/ 119372 w 1335243"/>
                <a:gd name="connsiteY228" fmla="*/ 43796 h 307514"/>
                <a:gd name="connsiteX229" fmla="*/ 143768 w 1335243"/>
                <a:gd name="connsiteY229" fmla="*/ 43796 h 307514"/>
                <a:gd name="connsiteX230" fmla="*/ 143768 w 1335243"/>
                <a:gd name="connsiteY230" fmla="*/ 24106 h 307514"/>
                <a:gd name="connsiteX231" fmla="*/ 151440 w 1335243"/>
                <a:gd name="connsiteY231" fmla="*/ 24106 h 307514"/>
                <a:gd name="connsiteX232" fmla="*/ 244680 w 1335243"/>
                <a:gd name="connsiteY232" fmla="*/ 31417 h 307514"/>
                <a:gd name="connsiteX233" fmla="*/ 230201 w 1335243"/>
                <a:gd name="connsiteY233" fmla="*/ 31417 h 307514"/>
                <a:gd name="connsiteX234" fmla="*/ 230201 w 1335243"/>
                <a:gd name="connsiteY234" fmla="*/ 72753 h 307514"/>
                <a:gd name="connsiteX235" fmla="*/ 222529 w 1335243"/>
                <a:gd name="connsiteY235" fmla="*/ 72753 h 307514"/>
                <a:gd name="connsiteX236" fmla="*/ 222529 w 1335243"/>
                <a:gd name="connsiteY236" fmla="*/ 31417 h 307514"/>
                <a:gd name="connsiteX237" fmla="*/ 208050 w 1335243"/>
                <a:gd name="connsiteY237" fmla="*/ 31417 h 307514"/>
                <a:gd name="connsiteX238" fmla="*/ 208050 w 1335243"/>
                <a:gd name="connsiteY238" fmla="*/ 24830 h 307514"/>
                <a:gd name="connsiteX239" fmla="*/ 244246 w 1335243"/>
                <a:gd name="connsiteY239" fmla="*/ 24830 h 307514"/>
                <a:gd name="connsiteX240" fmla="*/ 273057 w 1335243"/>
                <a:gd name="connsiteY240" fmla="*/ 52266 h 307514"/>
                <a:gd name="connsiteX241" fmla="*/ 247503 w 1335243"/>
                <a:gd name="connsiteY241" fmla="*/ 52266 h 307514"/>
                <a:gd name="connsiteX242" fmla="*/ 247503 w 1335243"/>
                <a:gd name="connsiteY242" fmla="*/ 45027 h 307514"/>
                <a:gd name="connsiteX243" fmla="*/ 273057 w 1335243"/>
                <a:gd name="connsiteY243" fmla="*/ 45027 h 307514"/>
                <a:gd name="connsiteX244" fmla="*/ 339801 w 1335243"/>
                <a:gd name="connsiteY244" fmla="*/ 72753 h 307514"/>
                <a:gd name="connsiteX245" fmla="*/ 331911 w 1335243"/>
                <a:gd name="connsiteY245" fmla="*/ 72753 h 307514"/>
                <a:gd name="connsiteX246" fmla="*/ 331911 w 1335243"/>
                <a:gd name="connsiteY246" fmla="*/ 12958 h 307514"/>
                <a:gd name="connsiteX247" fmla="*/ 296873 w 1335243"/>
                <a:gd name="connsiteY247" fmla="*/ 12958 h 307514"/>
                <a:gd name="connsiteX248" fmla="*/ 296873 w 1335243"/>
                <a:gd name="connsiteY248" fmla="*/ 72753 h 307514"/>
                <a:gd name="connsiteX249" fmla="*/ 288910 w 1335243"/>
                <a:gd name="connsiteY249" fmla="*/ 72753 h 307514"/>
                <a:gd name="connsiteX250" fmla="*/ 288910 w 1335243"/>
                <a:gd name="connsiteY250" fmla="*/ 5646 h 307514"/>
                <a:gd name="connsiteX251" fmla="*/ 339583 w 1335243"/>
                <a:gd name="connsiteY251" fmla="*/ 5646 h 307514"/>
                <a:gd name="connsiteX252" fmla="*/ 436442 w 1335243"/>
                <a:gd name="connsiteY252" fmla="*/ 31417 h 307514"/>
                <a:gd name="connsiteX253" fmla="*/ 421964 w 1335243"/>
                <a:gd name="connsiteY253" fmla="*/ 31417 h 307514"/>
                <a:gd name="connsiteX254" fmla="*/ 421964 w 1335243"/>
                <a:gd name="connsiteY254" fmla="*/ 72753 h 307514"/>
                <a:gd name="connsiteX255" fmla="*/ 414291 w 1335243"/>
                <a:gd name="connsiteY255" fmla="*/ 72753 h 307514"/>
                <a:gd name="connsiteX256" fmla="*/ 414291 w 1335243"/>
                <a:gd name="connsiteY256" fmla="*/ 31417 h 307514"/>
                <a:gd name="connsiteX257" fmla="*/ 399813 w 1335243"/>
                <a:gd name="connsiteY257" fmla="*/ 31417 h 307514"/>
                <a:gd name="connsiteX258" fmla="*/ 399813 w 1335243"/>
                <a:gd name="connsiteY258" fmla="*/ 24830 h 307514"/>
                <a:gd name="connsiteX259" fmla="*/ 436008 w 1335243"/>
                <a:gd name="connsiteY259" fmla="*/ 24830 h 307514"/>
                <a:gd name="connsiteX260" fmla="*/ 737153 w 1335243"/>
                <a:gd name="connsiteY260" fmla="*/ 31417 h 307514"/>
                <a:gd name="connsiteX261" fmla="*/ 716232 w 1335243"/>
                <a:gd name="connsiteY261" fmla="*/ 31417 h 307514"/>
                <a:gd name="connsiteX262" fmla="*/ 716232 w 1335243"/>
                <a:gd name="connsiteY262" fmla="*/ 72753 h 307514"/>
                <a:gd name="connsiteX263" fmla="*/ 708559 w 1335243"/>
                <a:gd name="connsiteY263" fmla="*/ 72753 h 307514"/>
                <a:gd name="connsiteX264" fmla="*/ 708559 w 1335243"/>
                <a:gd name="connsiteY264" fmla="*/ 24830 h 307514"/>
                <a:gd name="connsiteX265" fmla="*/ 737515 w 1335243"/>
                <a:gd name="connsiteY265" fmla="*/ 24830 h 307514"/>
                <a:gd name="connsiteX266" fmla="*/ 825541 w 1335243"/>
                <a:gd name="connsiteY266" fmla="*/ 72753 h 307514"/>
                <a:gd name="connsiteX267" fmla="*/ 815551 w 1335243"/>
                <a:gd name="connsiteY267" fmla="*/ 72753 h 307514"/>
                <a:gd name="connsiteX268" fmla="*/ 798612 w 1335243"/>
                <a:gd name="connsiteY268" fmla="*/ 51035 h 307514"/>
                <a:gd name="connsiteX269" fmla="*/ 794269 w 1335243"/>
                <a:gd name="connsiteY269" fmla="*/ 51035 h 307514"/>
                <a:gd name="connsiteX270" fmla="*/ 794269 w 1335243"/>
                <a:gd name="connsiteY270" fmla="*/ 72318 h 307514"/>
                <a:gd name="connsiteX271" fmla="*/ 786595 w 1335243"/>
                <a:gd name="connsiteY271" fmla="*/ 72318 h 307514"/>
                <a:gd name="connsiteX272" fmla="*/ 786595 w 1335243"/>
                <a:gd name="connsiteY272" fmla="*/ 24396 h 307514"/>
                <a:gd name="connsiteX273" fmla="*/ 794269 w 1335243"/>
                <a:gd name="connsiteY273" fmla="*/ 24396 h 307514"/>
                <a:gd name="connsiteX274" fmla="*/ 794269 w 1335243"/>
                <a:gd name="connsiteY274" fmla="*/ 44520 h 307514"/>
                <a:gd name="connsiteX275" fmla="*/ 798830 w 1335243"/>
                <a:gd name="connsiteY275" fmla="*/ 44520 h 307514"/>
                <a:gd name="connsiteX276" fmla="*/ 814683 w 1335243"/>
                <a:gd name="connsiteY276" fmla="*/ 24396 h 307514"/>
                <a:gd name="connsiteX277" fmla="*/ 823949 w 1335243"/>
                <a:gd name="connsiteY277" fmla="*/ 24396 h 307514"/>
                <a:gd name="connsiteX278" fmla="*/ 805055 w 1335243"/>
                <a:gd name="connsiteY278" fmla="*/ 47633 h 307514"/>
                <a:gd name="connsiteX279" fmla="*/ 151296 w 1335243"/>
                <a:gd name="connsiteY279" fmla="*/ 178949 h 307514"/>
                <a:gd name="connsiteX280" fmla="*/ 143623 w 1335243"/>
                <a:gd name="connsiteY280" fmla="*/ 178949 h 307514"/>
                <a:gd name="connsiteX281" fmla="*/ 143623 w 1335243"/>
                <a:gd name="connsiteY281" fmla="*/ 137614 h 307514"/>
                <a:gd name="connsiteX282" fmla="*/ 129796 w 1335243"/>
                <a:gd name="connsiteY282" fmla="*/ 137614 h 307514"/>
                <a:gd name="connsiteX283" fmla="*/ 123932 w 1335243"/>
                <a:gd name="connsiteY283" fmla="*/ 170625 h 307514"/>
                <a:gd name="connsiteX284" fmla="*/ 108657 w 1335243"/>
                <a:gd name="connsiteY284" fmla="*/ 178949 h 307514"/>
                <a:gd name="connsiteX285" fmla="*/ 108657 w 1335243"/>
                <a:gd name="connsiteY285" fmla="*/ 171710 h 307514"/>
                <a:gd name="connsiteX286" fmla="*/ 117634 w 1335243"/>
                <a:gd name="connsiteY286" fmla="*/ 166715 h 307514"/>
                <a:gd name="connsiteX287" fmla="*/ 122991 w 1335243"/>
                <a:gd name="connsiteY287" fmla="*/ 131027 h 307514"/>
                <a:gd name="connsiteX288" fmla="*/ 151296 w 1335243"/>
                <a:gd name="connsiteY288" fmla="*/ 131027 h 307514"/>
                <a:gd name="connsiteX289" fmla="*/ 253005 w 1335243"/>
                <a:gd name="connsiteY289" fmla="*/ 137614 h 307514"/>
                <a:gd name="connsiteX290" fmla="*/ 238527 w 1335243"/>
                <a:gd name="connsiteY290" fmla="*/ 137614 h 307514"/>
                <a:gd name="connsiteX291" fmla="*/ 238527 w 1335243"/>
                <a:gd name="connsiteY291" fmla="*/ 178949 h 307514"/>
                <a:gd name="connsiteX292" fmla="*/ 230853 w 1335243"/>
                <a:gd name="connsiteY292" fmla="*/ 178949 h 307514"/>
                <a:gd name="connsiteX293" fmla="*/ 230853 w 1335243"/>
                <a:gd name="connsiteY293" fmla="*/ 137614 h 307514"/>
                <a:gd name="connsiteX294" fmla="*/ 216375 w 1335243"/>
                <a:gd name="connsiteY294" fmla="*/ 137614 h 307514"/>
                <a:gd name="connsiteX295" fmla="*/ 216375 w 1335243"/>
                <a:gd name="connsiteY295" fmla="*/ 131099 h 307514"/>
                <a:gd name="connsiteX296" fmla="*/ 252570 w 1335243"/>
                <a:gd name="connsiteY296" fmla="*/ 131099 h 307514"/>
                <a:gd name="connsiteX297" fmla="*/ 394311 w 1335243"/>
                <a:gd name="connsiteY297" fmla="*/ 178949 h 307514"/>
                <a:gd name="connsiteX298" fmla="*/ 386637 w 1335243"/>
                <a:gd name="connsiteY298" fmla="*/ 178949 h 307514"/>
                <a:gd name="connsiteX299" fmla="*/ 386637 w 1335243"/>
                <a:gd name="connsiteY299" fmla="*/ 157232 h 307514"/>
                <a:gd name="connsiteX300" fmla="*/ 362242 w 1335243"/>
                <a:gd name="connsiteY300" fmla="*/ 157232 h 307514"/>
                <a:gd name="connsiteX301" fmla="*/ 362242 w 1335243"/>
                <a:gd name="connsiteY301" fmla="*/ 178949 h 307514"/>
                <a:gd name="connsiteX302" fmla="*/ 354569 w 1335243"/>
                <a:gd name="connsiteY302" fmla="*/ 178949 h 307514"/>
                <a:gd name="connsiteX303" fmla="*/ 354569 w 1335243"/>
                <a:gd name="connsiteY303" fmla="*/ 130665 h 307514"/>
                <a:gd name="connsiteX304" fmla="*/ 362242 w 1335243"/>
                <a:gd name="connsiteY304" fmla="*/ 130665 h 307514"/>
                <a:gd name="connsiteX305" fmla="*/ 362242 w 1335243"/>
                <a:gd name="connsiteY305" fmla="*/ 150283 h 307514"/>
                <a:gd name="connsiteX306" fmla="*/ 386637 w 1335243"/>
                <a:gd name="connsiteY306" fmla="*/ 150283 h 307514"/>
                <a:gd name="connsiteX307" fmla="*/ 386637 w 1335243"/>
                <a:gd name="connsiteY307" fmla="*/ 130665 h 307514"/>
                <a:gd name="connsiteX308" fmla="*/ 394311 w 1335243"/>
                <a:gd name="connsiteY308" fmla="*/ 130665 h 307514"/>
                <a:gd name="connsiteX309" fmla="*/ 502897 w 1335243"/>
                <a:gd name="connsiteY309" fmla="*/ 178949 h 307514"/>
                <a:gd name="connsiteX310" fmla="*/ 495223 w 1335243"/>
                <a:gd name="connsiteY310" fmla="*/ 178949 h 307514"/>
                <a:gd name="connsiteX311" fmla="*/ 495223 w 1335243"/>
                <a:gd name="connsiteY311" fmla="*/ 159621 h 307514"/>
                <a:gd name="connsiteX312" fmla="*/ 481541 w 1335243"/>
                <a:gd name="connsiteY312" fmla="*/ 161720 h 307514"/>
                <a:gd name="connsiteX313" fmla="*/ 465163 w 1335243"/>
                <a:gd name="connsiteY313" fmla="*/ 147793 h 307514"/>
                <a:gd name="connsiteX314" fmla="*/ 465181 w 1335243"/>
                <a:gd name="connsiteY314" fmla="*/ 145143 h 307514"/>
                <a:gd name="connsiteX315" fmla="*/ 465181 w 1335243"/>
                <a:gd name="connsiteY315" fmla="*/ 130665 h 307514"/>
                <a:gd name="connsiteX316" fmla="*/ 472855 w 1335243"/>
                <a:gd name="connsiteY316" fmla="*/ 130665 h 307514"/>
                <a:gd name="connsiteX317" fmla="*/ 472855 w 1335243"/>
                <a:gd name="connsiteY317" fmla="*/ 145143 h 307514"/>
                <a:gd name="connsiteX318" fmla="*/ 483858 w 1335243"/>
                <a:gd name="connsiteY318" fmla="*/ 155857 h 307514"/>
                <a:gd name="connsiteX319" fmla="*/ 495223 w 1335243"/>
                <a:gd name="connsiteY319" fmla="*/ 153540 h 307514"/>
                <a:gd name="connsiteX320" fmla="*/ 495223 w 1335243"/>
                <a:gd name="connsiteY320" fmla="*/ 130665 h 307514"/>
                <a:gd name="connsiteX321" fmla="*/ 502897 w 1335243"/>
                <a:gd name="connsiteY321" fmla="*/ 130665 h 307514"/>
                <a:gd name="connsiteX322" fmla="*/ 502897 w 1335243"/>
                <a:gd name="connsiteY322" fmla="*/ 178515 h 307514"/>
                <a:gd name="connsiteX323" fmla="*/ 890259 w 1335243"/>
                <a:gd name="connsiteY323" fmla="*/ 178949 h 307514"/>
                <a:gd name="connsiteX324" fmla="*/ 882513 w 1335243"/>
                <a:gd name="connsiteY324" fmla="*/ 178949 h 307514"/>
                <a:gd name="connsiteX325" fmla="*/ 882513 w 1335243"/>
                <a:gd name="connsiteY325" fmla="*/ 157232 h 307514"/>
                <a:gd name="connsiteX326" fmla="*/ 858117 w 1335243"/>
                <a:gd name="connsiteY326" fmla="*/ 157232 h 307514"/>
                <a:gd name="connsiteX327" fmla="*/ 858117 w 1335243"/>
                <a:gd name="connsiteY327" fmla="*/ 178949 h 307514"/>
                <a:gd name="connsiteX328" fmla="*/ 850444 w 1335243"/>
                <a:gd name="connsiteY328" fmla="*/ 178949 h 307514"/>
                <a:gd name="connsiteX329" fmla="*/ 850444 w 1335243"/>
                <a:gd name="connsiteY329" fmla="*/ 130665 h 307514"/>
                <a:gd name="connsiteX330" fmla="*/ 858117 w 1335243"/>
                <a:gd name="connsiteY330" fmla="*/ 130665 h 307514"/>
                <a:gd name="connsiteX331" fmla="*/ 858117 w 1335243"/>
                <a:gd name="connsiteY331" fmla="*/ 150283 h 307514"/>
                <a:gd name="connsiteX332" fmla="*/ 882513 w 1335243"/>
                <a:gd name="connsiteY332" fmla="*/ 150283 h 307514"/>
                <a:gd name="connsiteX333" fmla="*/ 882513 w 1335243"/>
                <a:gd name="connsiteY333" fmla="*/ 130665 h 307514"/>
                <a:gd name="connsiteX334" fmla="*/ 890259 w 1335243"/>
                <a:gd name="connsiteY334" fmla="*/ 130665 h 307514"/>
                <a:gd name="connsiteX335" fmla="*/ 961419 w 1335243"/>
                <a:gd name="connsiteY335" fmla="*/ 178949 h 307514"/>
                <a:gd name="connsiteX336" fmla="*/ 961419 w 1335243"/>
                <a:gd name="connsiteY336" fmla="*/ 130665 h 307514"/>
                <a:gd name="connsiteX337" fmla="*/ 982267 w 1335243"/>
                <a:gd name="connsiteY337" fmla="*/ 130665 h 307514"/>
                <a:gd name="connsiteX338" fmla="*/ 996745 w 1335243"/>
                <a:gd name="connsiteY338" fmla="*/ 142320 h 307514"/>
                <a:gd name="connsiteX339" fmla="*/ 988782 w 1335243"/>
                <a:gd name="connsiteY339" fmla="*/ 153685 h 307514"/>
                <a:gd name="connsiteX340" fmla="*/ 998741 w 1335243"/>
                <a:gd name="connsiteY340" fmla="*/ 164135 h 307514"/>
                <a:gd name="connsiteX341" fmla="*/ 998700 w 1335243"/>
                <a:gd name="connsiteY341" fmla="*/ 164833 h 307514"/>
                <a:gd name="connsiteX342" fmla="*/ 983473 w 1335243"/>
                <a:gd name="connsiteY342" fmla="*/ 178522 h 307514"/>
                <a:gd name="connsiteX343" fmla="*/ 983353 w 1335243"/>
                <a:gd name="connsiteY343" fmla="*/ 178515 h 307514"/>
                <a:gd name="connsiteX344" fmla="*/ 969092 w 1335243"/>
                <a:gd name="connsiteY344" fmla="*/ 137614 h 307514"/>
                <a:gd name="connsiteX345" fmla="*/ 969092 w 1335243"/>
                <a:gd name="connsiteY345" fmla="*/ 151079 h 307514"/>
                <a:gd name="connsiteX346" fmla="*/ 980602 w 1335243"/>
                <a:gd name="connsiteY346" fmla="*/ 151079 h 307514"/>
                <a:gd name="connsiteX347" fmla="*/ 989361 w 1335243"/>
                <a:gd name="connsiteY347" fmla="*/ 143840 h 307514"/>
                <a:gd name="connsiteX348" fmla="*/ 981543 w 1335243"/>
                <a:gd name="connsiteY348" fmla="*/ 137542 h 307514"/>
                <a:gd name="connsiteX349" fmla="*/ 969092 w 1335243"/>
                <a:gd name="connsiteY349" fmla="*/ 157667 h 307514"/>
                <a:gd name="connsiteX350" fmla="*/ 969092 w 1335243"/>
                <a:gd name="connsiteY350" fmla="*/ 172145 h 307514"/>
                <a:gd name="connsiteX351" fmla="*/ 982412 w 1335243"/>
                <a:gd name="connsiteY351" fmla="*/ 172145 h 307514"/>
                <a:gd name="connsiteX352" fmla="*/ 991316 w 1335243"/>
                <a:gd name="connsiteY352" fmla="*/ 164906 h 307514"/>
                <a:gd name="connsiteX353" fmla="*/ 981254 w 1335243"/>
                <a:gd name="connsiteY353" fmla="*/ 157667 h 307514"/>
                <a:gd name="connsiteX354" fmla="*/ 1247579 w 1335243"/>
                <a:gd name="connsiteY354" fmla="*/ 137614 h 307514"/>
                <a:gd name="connsiteX355" fmla="*/ 1233101 w 1335243"/>
                <a:gd name="connsiteY355" fmla="*/ 137614 h 307514"/>
                <a:gd name="connsiteX356" fmla="*/ 1233101 w 1335243"/>
                <a:gd name="connsiteY356" fmla="*/ 178949 h 307514"/>
                <a:gd name="connsiteX357" fmla="*/ 1225427 w 1335243"/>
                <a:gd name="connsiteY357" fmla="*/ 178949 h 307514"/>
                <a:gd name="connsiteX358" fmla="*/ 1225427 w 1335243"/>
                <a:gd name="connsiteY358" fmla="*/ 137614 h 307514"/>
                <a:gd name="connsiteX359" fmla="*/ 1210949 w 1335243"/>
                <a:gd name="connsiteY359" fmla="*/ 137614 h 307514"/>
                <a:gd name="connsiteX360" fmla="*/ 1210949 w 1335243"/>
                <a:gd name="connsiteY360" fmla="*/ 131099 h 307514"/>
                <a:gd name="connsiteX361" fmla="*/ 1247144 w 1335243"/>
                <a:gd name="connsiteY361" fmla="*/ 131099 h 307514"/>
                <a:gd name="connsiteX362" fmla="*/ 1247144 w 1335243"/>
                <a:gd name="connsiteY362" fmla="*/ 137614 h 307514"/>
                <a:gd name="connsiteX363" fmla="*/ 1335244 w 1335243"/>
                <a:gd name="connsiteY363" fmla="*/ 137614 h 307514"/>
                <a:gd name="connsiteX364" fmla="*/ 1320765 w 1335243"/>
                <a:gd name="connsiteY364" fmla="*/ 137614 h 307514"/>
                <a:gd name="connsiteX365" fmla="*/ 1320765 w 1335243"/>
                <a:gd name="connsiteY365" fmla="*/ 178949 h 307514"/>
                <a:gd name="connsiteX366" fmla="*/ 1313092 w 1335243"/>
                <a:gd name="connsiteY366" fmla="*/ 178949 h 307514"/>
                <a:gd name="connsiteX367" fmla="*/ 1313092 w 1335243"/>
                <a:gd name="connsiteY367" fmla="*/ 137614 h 307514"/>
                <a:gd name="connsiteX368" fmla="*/ 1298614 w 1335243"/>
                <a:gd name="connsiteY368" fmla="*/ 137614 h 307514"/>
                <a:gd name="connsiteX369" fmla="*/ 1298614 w 1335243"/>
                <a:gd name="connsiteY369" fmla="*/ 131099 h 307514"/>
                <a:gd name="connsiteX370" fmla="*/ 1334809 w 1335243"/>
                <a:gd name="connsiteY370" fmla="*/ 131099 h 307514"/>
                <a:gd name="connsiteX371" fmla="*/ 55523 w 1335243"/>
                <a:gd name="connsiteY371" fmla="*/ 285219 h 307514"/>
                <a:gd name="connsiteX372" fmla="*/ 47560 w 1335243"/>
                <a:gd name="connsiteY372" fmla="*/ 285219 h 307514"/>
                <a:gd name="connsiteX373" fmla="*/ 47560 w 1335243"/>
                <a:gd name="connsiteY373" fmla="*/ 224773 h 307514"/>
                <a:gd name="connsiteX374" fmla="*/ 12523 w 1335243"/>
                <a:gd name="connsiteY374" fmla="*/ 224773 h 307514"/>
                <a:gd name="connsiteX375" fmla="*/ 12523 w 1335243"/>
                <a:gd name="connsiteY375" fmla="*/ 284567 h 307514"/>
                <a:gd name="connsiteX376" fmla="*/ 4632 w 1335243"/>
                <a:gd name="connsiteY376" fmla="*/ 284567 h 307514"/>
                <a:gd name="connsiteX377" fmla="*/ 4632 w 1335243"/>
                <a:gd name="connsiteY377" fmla="*/ 217534 h 307514"/>
                <a:gd name="connsiteX378" fmla="*/ 55306 w 1335243"/>
                <a:gd name="connsiteY378" fmla="*/ 217534 h 307514"/>
                <a:gd name="connsiteX379" fmla="*/ 152092 w 1335243"/>
                <a:gd name="connsiteY379" fmla="*/ 243884 h 307514"/>
                <a:gd name="connsiteX380" fmla="*/ 137614 w 1335243"/>
                <a:gd name="connsiteY380" fmla="*/ 243884 h 307514"/>
                <a:gd name="connsiteX381" fmla="*/ 137614 w 1335243"/>
                <a:gd name="connsiteY381" fmla="*/ 285219 h 307514"/>
                <a:gd name="connsiteX382" fmla="*/ 129941 w 1335243"/>
                <a:gd name="connsiteY382" fmla="*/ 285219 h 307514"/>
                <a:gd name="connsiteX383" fmla="*/ 129941 w 1335243"/>
                <a:gd name="connsiteY383" fmla="*/ 243884 h 307514"/>
                <a:gd name="connsiteX384" fmla="*/ 115463 w 1335243"/>
                <a:gd name="connsiteY384" fmla="*/ 243884 h 307514"/>
                <a:gd name="connsiteX385" fmla="*/ 115463 w 1335243"/>
                <a:gd name="connsiteY385" fmla="*/ 237296 h 307514"/>
                <a:gd name="connsiteX386" fmla="*/ 151658 w 1335243"/>
                <a:gd name="connsiteY386" fmla="*/ 237296 h 307514"/>
                <a:gd name="connsiteX387" fmla="*/ 290358 w 1335243"/>
                <a:gd name="connsiteY387" fmla="*/ 285219 h 307514"/>
                <a:gd name="connsiteX388" fmla="*/ 290358 w 1335243"/>
                <a:gd name="connsiteY388" fmla="*/ 217534 h 307514"/>
                <a:gd name="connsiteX389" fmla="*/ 313596 w 1335243"/>
                <a:gd name="connsiteY389" fmla="*/ 217534 h 307514"/>
                <a:gd name="connsiteX390" fmla="*/ 331769 w 1335243"/>
                <a:gd name="connsiteY390" fmla="*/ 231351 h 307514"/>
                <a:gd name="connsiteX391" fmla="*/ 331838 w 1335243"/>
                <a:gd name="connsiteY391" fmla="*/ 235125 h 307514"/>
                <a:gd name="connsiteX392" fmla="*/ 322789 w 1335243"/>
                <a:gd name="connsiteY392" fmla="*/ 248806 h 307514"/>
                <a:gd name="connsiteX393" fmla="*/ 322789 w 1335243"/>
                <a:gd name="connsiteY393" fmla="*/ 248806 h 307514"/>
                <a:gd name="connsiteX394" fmla="*/ 335168 w 1335243"/>
                <a:gd name="connsiteY394" fmla="*/ 265239 h 307514"/>
                <a:gd name="connsiteX395" fmla="*/ 316150 w 1335243"/>
                <a:gd name="connsiteY395" fmla="*/ 284587 h 307514"/>
                <a:gd name="connsiteX396" fmla="*/ 314103 w 1335243"/>
                <a:gd name="connsiteY396" fmla="*/ 284495 h 307514"/>
                <a:gd name="connsiteX397" fmla="*/ 289851 w 1335243"/>
                <a:gd name="connsiteY397" fmla="*/ 284495 h 307514"/>
                <a:gd name="connsiteX398" fmla="*/ 298249 w 1335243"/>
                <a:gd name="connsiteY398" fmla="*/ 225207 h 307514"/>
                <a:gd name="connsiteX399" fmla="*/ 298249 w 1335243"/>
                <a:gd name="connsiteY399" fmla="*/ 246924 h 307514"/>
                <a:gd name="connsiteX400" fmla="*/ 310917 w 1335243"/>
                <a:gd name="connsiteY400" fmla="*/ 246924 h 307514"/>
                <a:gd name="connsiteX401" fmla="*/ 324237 w 1335243"/>
                <a:gd name="connsiteY401" fmla="*/ 234980 h 307514"/>
                <a:gd name="connsiteX402" fmla="*/ 311931 w 1335243"/>
                <a:gd name="connsiteY402" fmla="*/ 225207 h 307514"/>
                <a:gd name="connsiteX403" fmla="*/ 298249 w 1335243"/>
                <a:gd name="connsiteY403" fmla="*/ 254163 h 307514"/>
                <a:gd name="connsiteX404" fmla="*/ 298249 w 1335243"/>
                <a:gd name="connsiteY404" fmla="*/ 278342 h 307514"/>
                <a:gd name="connsiteX405" fmla="*/ 313596 w 1335243"/>
                <a:gd name="connsiteY405" fmla="*/ 278342 h 307514"/>
                <a:gd name="connsiteX406" fmla="*/ 327495 w 1335243"/>
                <a:gd name="connsiteY406" fmla="*/ 266035 h 307514"/>
                <a:gd name="connsiteX407" fmla="*/ 312003 w 1335243"/>
                <a:gd name="connsiteY407" fmla="*/ 254163 h 307514"/>
                <a:gd name="connsiteX408" fmla="*/ 631245 w 1335243"/>
                <a:gd name="connsiteY408" fmla="*/ 244101 h 307514"/>
                <a:gd name="connsiteX409" fmla="*/ 612352 w 1335243"/>
                <a:gd name="connsiteY409" fmla="*/ 244101 h 307514"/>
                <a:gd name="connsiteX410" fmla="*/ 612352 w 1335243"/>
                <a:gd name="connsiteY410" fmla="*/ 285436 h 307514"/>
                <a:gd name="connsiteX411" fmla="*/ 604678 w 1335243"/>
                <a:gd name="connsiteY411" fmla="*/ 285436 h 307514"/>
                <a:gd name="connsiteX412" fmla="*/ 604678 w 1335243"/>
                <a:gd name="connsiteY412" fmla="*/ 237513 h 307514"/>
                <a:gd name="connsiteX413" fmla="*/ 631245 w 1335243"/>
                <a:gd name="connsiteY413" fmla="*/ 237513 h 307514"/>
                <a:gd name="connsiteX414" fmla="*/ 395831 w 1335243"/>
                <a:gd name="connsiteY414" fmla="*/ 51397 h 307514"/>
                <a:gd name="connsiteX415" fmla="*/ 360722 w 1335243"/>
                <a:gd name="connsiteY415" fmla="*/ 51397 h 307514"/>
                <a:gd name="connsiteX416" fmla="*/ 373572 w 1335243"/>
                <a:gd name="connsiteY416" fmla="*/ 67338 h 307514"/>
                <a:gd name="connsiteX417" fmla="*/ 376792 w 1335243"/>
                <a:gd name="connsiteY417" fmla="*/ 67323 h 307514"/>
                <a:gd name="connsiteX418" fmla="*/ 392212 w 1335243"/>
                <a:gd name="connsiteY418" fmla="*/ 63921 h 307514"/>
                <a:gd name="connsiteX419" fmla="*/ 392212 w 1335243"/>
                <a:gd name="connsiteY419" fmla="*/ 71160 h 307514"/>
                <a:gd name="connsiteX420" fmla="*/ 375996 w 1335243"/>
                <a:gd name="connsiteY420" fmla="*/ 73983 h 307514"/>
                <a:gd name="connsiteX421" fmla="*/ 352435 w 1335243"/>
                <a:gd name="connsiteY421" fmla="*/ 52417 h 307514"/>
                <a:gd name="connsiteX422" fmla="*/ 352542 w 1335243"/>
                <a:gd name="connsiteY422" fmla="*/ 49008 h 307514"/>
                <a:gd name="connsiteX423" fmla="*/ 374693 w 1335243"/>
                <a:gd name="connsiteY423" fmla="*/ 23744 h 307514"/>
                <a:gd name="connsiteX424" fmla="*/ 395614 w 1335243"/>
                <a:gd name="connsiteY424" fmla="*/ 51253 h 307514"/>
                <a:gd name="connsiteX425" fmla="*/ 387941 w 1335243"/>
                <a:gd name="connsiteY425" fmla="*/ 44882 h 307514"/>
                <a:gd name="connsiteX426" fmla="*/ 377213 w 1335243"/>
                <a:gd name="connsiteY426" fmla="*/ 30533 h 307514"/>
                <a:gd name="connsiteX427" fmla="*/ 375272 w 1335243"/>
                <a:gd name="connsiteY427" fmla="*/ 30404 h 307514"/>
                <a:gd name="connsiteX428" fmla="*/ 360794 w 1335243"/>
                <a:gd name="connsiteY428" fmla="*/ 43547 h 307514"/>
                <a:gd name="connsiteX429" fmla="*/ 360794 w 1335243"/>
                <a:gd name="connsiteY429" fmla="*/ 44882 h 307514"/>
                <a:gd name="connsiteX430" fmla="*/ 483496 w 1335243"/>
                <a:gd name="connsiteY430" fmla="*/ 51397 h 307514"/>
                <a:gd name="connsiteX431" fmla="*/ 448459 w 1335243"/>
                <a:gd name="connsiteY431" fmla="*/ 51397 h 307514"/>
                <a:gd name="connsiteX432" fmla="*/ 461310 w 1335243"/>
                <a:gd name="connsiteY432" fmla="*/ 67338 h 307514"/>
                <a:gd name="connsiteX433" fmla="*/ 464530 w 1335243"/>
                <a:gd name="connsiteY433" fmla="*/ 67323 h 307514"/>
                <a:gd name="connsiteX434" fmla="*/ 479876 w 1335243"/>
                <a:gd name="connsiteY434" fmla="*/ 63921 h 307514"/>
                <a:gd name="connsiteX435" fmla="*/ 479876 w 1335243"/>
                <a:gd name="connsiteY435" fmla="*/ 71160 h 307514"/>
                <a:gd name="connsiteX436" fmla="*/ 463733 w 1335243"/>
                <a:gd name="connsiteY436" fmla="*/ 73983 h 307514"/>
                <a:gd name="connsiteX437" fmla="*/ 440172 w 1335243"/>
                <a:gd name="connsiteY437" fmla="*/ 52417 h 307514"/>
                <a:gd name="connsiteX438" fmla="*/ 440279 w 1335243"/>
                <a:gd name="connsiteY438" fmla="*/ 49008 h 307514"/>
                <a:gd name="connsiteX439" fmla="*/ 461996 w 1335243"/>
                <a:gd name="connsiteY439" fmla="*/ 23744 h 307514"/>
                <a:gd name="connsiteX440" fmla="*/ 482990 w 1335243"/>
                <a:gd name="connsiteY440" fmla="*/ 50601 h 307514"/>
                <a:gd name="connsiteX441" fmla="*/ 475678 w 1335243"/>
                <a:gd name="connsiteY441" fmla="*/ 44882 h 307514"/>
                <a:gd name="connsiteX442" fmla="*/ 464951 w 1335243"/>
                <a:gd name="connsiteY442" fmla="*/ 30533 h 307514"/>
                <a:gd name="connsiteX443" fmla="*/ 462937 w 1335243"/>
                <a:gd name="connsiteY443" fmla="*/ 30404 h 307514"/>
                <a:gd name="connsiteX444" fmla="*/ 448459 w 1335243"/>
                <a:gd name="connsiteY444" fmla="*/ 43547 h 307514"/>
                <a:gd name="connsiteX445" fmla="*/ 448459 w 1335243"/>
                <a:gd name="connsiteY445" fmla="*/ 44882 h 307514"/>
                <a:gd name="connsiteX446" fmla="*/ 1294343 w 1335243"/>
                <a:gd name="connsiteY446" fmla="*/ 157594 h 307514"/>
                <a:gd name="connsiteX447" fmla="*/ 1259306 w 1335243"/>
                <a:gd name="connsiteY447" fmla="*/ 157594 h 307514"/>
                <a:gd name="connsiteX448" fmla="*/ 1272075 w 1335243"/>
                <a:gd name="connsiteY448" fmla="*/ 173600 h 307514"/>
                <a:gd name="connsiteX449" fmla="*/ 1275376 w 1335243"/>
                <a:gd name="connsiteY449" fmla="*/ 173593 h 307514"/>
                <a:gd name="connsiteX450" fmla="*/ 1290723 w 1335243"/>
                <a:gd name="connsiteY450" fmla="*/ 170118 h 307514"/>
                <a:gd name="connsiteX451" fmla="*/ 1290723 w 1335243"/>
                <a:gd name="connsiteY451" fmla="*/ 177357 h 307514"/>
                <a:gd name="connsiteX452" fmla="*/ 1274508 w 1335243"/>
                <a:gd name="connsiteY452" fmla="*/ 180252 h 307514"/>
                <a:gd name="connsiteX453" fmla="*/ 1251003 w 1335243"/>
                <a:gd name="connsiteY453" fmla="*/ 158776 h 307514"/>
                <a:gd name="connsiteX454" fmla="*/ 1251126 w 1335243"/>
                <a:gd name="connsiteY454" fmla="*/ 155205 h 307514"/>
                <a:gd name="connsiteX455" fmla="*/ 1272843 w 1335243"/>
                <a:gd name="connsiteY455" fmla="*/ 129941 h 307514"/>
                <a:gd name="connsiteX456" fmla="*/ 1293764 w 1335243"/>
                <a:gd name="connsiteY456" fmla="*/ 157449 h 307514"/>
                <a:gd name="connsiteX457" fmla="*/ 1286525 w 1335243"/>
                <a:gd name="connsiteY457" fmla="*/ 151079 h 307514"/>
                <a:gd name="connsiteX458" fmla="*/ 1275798 w 1335243"/>
                <a:gd name="connsiteY458" fmla="*/ 136730 h 307514"/>
                <a:gd name="connsiteX459" fmla="*/ 1273784 w 1335243"/>
                <a:gd name="connsiteY459" fmla="*/ 136601 h 307514"/>
                <a:gd name="connsiteX460" fmla="*/ 1259306 w 1335243"/>
                <a:gd name="connsiteY460" fmla="*/ 149744 h 307514"/>
                <a:gd name="connsiteX461" fmla="*/ 1259306 w 1335243"/>
                <a:gd name="connsiteY461" fmla="*/ 151079 h 307514"/>
                <a:gd name="connsiteX462" fmla="*/ 1051544 w 1335243"/>
                <a:gd name="connsiteY462" fmla="*/ 157594 h 307514"/>
                <a:gd name="connsiteX463" fmla="*/ 1015784 w 1335243"/>
                <a:gd name="connsiteY463" fmla="*/ 157594 h 307514"/>
                <a:gd name="connsiteX464" fmla="*/ 1028553 w 1335243"/>
                <a:gd name="connsiteY464" fmla="*/ 173600 h 307514"/>
                <a:gd name="connsiteX465" fmla="*/ 1031854 w 1335243"/>
                <a:gd name="connsiteY465" fmla="*/ 173593 h 307514"/>
                <a:gd name="connsiteX466" fmla="*/ 1047274 w 1335243"/>
                <a:gd name="connsiteY466" fmla="*/ 170118 h 307514"/>
                <a:gd name="connsiteX467" fmla="*/ 1047274 w 1335243"/>
                <a:gd name="connsiteY467" fmla="*/ 177357 h 307514"/>
                <a:gd name="connsiteX468" fmla="*/ 1031058 w 1335243"/>
                <a:gd name="connsiteY468" fmla="*/ 180252 h 307514"/>
                <a:gd name="connsiteX469" fmla="*/ 1007489 w 1335243"/>
                <a:gd name="connsiteY469" fmla="*/ 158695 h 307514"/>
                <a:gd name="connsiteX470" fmla="*/ 1007604 w 1335243"/>
                <a:gd name="connsiteY470" fmla="*/ 155205 h 307514"/>
                <a:gd name="connsiteX471" fmla="*/ 1029756 w 1335243"/>
                <a:gd name="connsiteY471" fmla="*/ 129941 h 307514"/>
                <a:gd name="connsiteX472" fmla="*/ 1050676 w 1335243"/>
                <a:gd name="connsiteY472" fmla="*/ 157449 h 307514"/>
                <a:gd name="connsiteX473" fmla="*/ 1043654 w 1335243"/>
                <a:gd name="connsiteY473" fmla="*/ 151079 h 307514"/>
                <a:gd name="connsiteX474" fmla="*/ 1032926 w 1335243"/>
                <a:gd name="connsiteY474" fmla="*/ 136730 h 307514"/>
                <a:gd name="connsiteX475" fmla="*/ 1030986 w 1335243"/>
                <a:gd name="connsiteY475" fmla="*/ 136601 h 307514"/>
                <a:gd name="connsiteX476" fmla="*/ 1016508 w 1335243"/>
                <a:gd name="connsiteY476" fmla="*/ 149591 h 307514"/>
                <a:gd name="connsiteX477" fmla="*/ 1016508 w 1335243"/>
                <a:gd name="connsiteY477" fmla="*/ 151079 h 307514"/>
                <a:gd name="connsiteX478" fmla="*/ 559289 w 1335243"/>
                <a:gd name="connsiteY478" fmla="*/ 157594 h 307514"/>
                <a:gd name="connsiteX479" fmla="*/ 523528 w 1335243"/>
                <a:gd name="connsiteY479" fmla="*/ 157594 h 307514"/>
                <a:gd name="connsiteX480" fmla="*/ 536297 w 1335243"/>
                <a:gd name="connsiteY480" fmla="*/ 173600 h 307514"/>
                <a:gd name="connsiteX481" fmla="*/ 539599 w 1335243"/>
                <a:gd name="connsiteY481" fmla="*/ 173593 h 307514"/>
                <a:gd name="connsiteX482" fmla="*/ 554945 w 1335243"/>
                <a:gd name="connsiteY482" fmla="*/ 170118 h 307514"/>
                <a:gd name="connsiteX483" fmla="*/ 554945 w 1335243"/>
                <a:gd name="connsiteY483" fmla="*/ 177357 h 307514"/>
                <a:gd name="connsiteX484" fmla="*/ 538730 w 1335243"/>
                <a:gd name="connsiteY484" fmla="*/ 180252 h 307514"/>
                <a:gd name="connsiteX485" fmla="*/ 515161 w 1335243"/>
                <a:gd name="connsiteY485" fmla="*/ 158695 h 307514"/>
                <a:gd name="connsiteX486" fmla="*/ 515276 w 1335243"/>
                <a:gd name="connsiteY486" fmla="*/ 155205 h 307514"/>
                <a:gd name="connsiteX487" fmla="*/ 537427 w 1335243"/>
                <a:gd name="connsiteY487" fmla="*/ 129941 h 307514"/>
                <a:gd name="connsiteX488" fmla="*/ 558348 w 1335243"/>
                <a:gd name="connsiteY488" fmla="*/ 157449 h 307514"/>
                <a:gd name="connsiteX489" fmla="*/ 551471 w 1335243"/>
                <a:gd name="connsiteY489" fmla="*/ 151079 h 307514"/>
                <a:gd name="connsiteX490" fmla="*/ 540744 w 1335243"/>
                <a:gd name="connsiteY490" fmla="*/ 136730 h 307514"/>
                <a:gd name="connsiteX491" fmla="*/ 538730 w 1335243"/>
                <a:gd name="connsiteY491" fmla="*/ 136601 h 307514"/>
                <a:gd name="connsiteX492" fmla="*/ 524252 w 1335243"/>
                <a:gd name="connsiteY492" fmla="*/ 149744 h 307514"/>
                <a:gd name="connsiteX493" fmla="*/ 524252 w 1335243"/>
                <a:gd name="connsiteY493" fmla="*/ 151079 h 307514"/>
                <a:gd name="connsiteX494" fmla="*/ 300059 w 1335243"/>
                <a:gd name="connsiteY494" fmla="*/ 157594 h 307514"/>
                <a:gd name="connsiteX495" fmla="*/ 265022 w 1335243"/>
                <a:gd name="connsiteY495" fmla="*/ 157594 h 307514"/>
                <a:gd name="connsiteX496" fmla="*/ 277791 w 1335243"/>
                <a:gd name="connsiteY496" fmla="*/ 173600 h 307514"/>
                <a:gd name="connsiteX497" fmla="*/ 281092 w 1335243"/>
                <a:gd name="connsiteY497" fmla="*/ 173593 h 307514"/>
                <a:gd name="connsiteX498" fmla="*/ 296439 w 1335243"/>
                <a:gd name="connsiteY498" fmla="*/ 170118 h 307514"/>
                <a:gd name="connsiteX499" fmla="*/ 296439 w 1335243"/>
                <a:gd name="connsiteY499" fmla="*/ 177357 h 307514"/>
                <a:gd name="connsiteX500" fmla="*/ 280224 w 1335243"/>
                <a:gd name="connsiteY500" fmla="*/ 180252 h 307514"/>
                <a:gd name="connsiteX501" fmla="*/ 256719 w 1335243"/>
                <a:gd name="connsiteY501" fmla="*/ 158776 h 307514"/>
                <a:gd name="connsiteX502" fmla="*/ 256842 w 1335243"/>
                <a:gd name="connsiteY502" fmla="*/ 155205 h 307514"/>
                <a:gd name="connsiteX503" fmla="*/ 278920 w 1335243"/>
                <a:gd name="connsiteY503" fmla="*/ 129941 h 307514"/>
                <a:gd name="connsiteX504" fmla="*/ 299841 w 1335243"/>
                <a:gd name="connsiteY504" fmla="*/ 157449 h 307514"/>
                <a:gd name="connsiteX505" fmla="*/ 292241 w 1335243"/>
                <a:gd name="connsiteY505" fmla="*/ 151079 h 307514"/>
                <a:gd name="connsiteX506" fmla="*/ 281514 w 1335243"/>
                <a:gd name="connsiteY506" fmla="*/ 136730 h 307514"/>
                <a:gd name="connsiteX507" fmla="*/ 279500 w 1335243"/>
                <a:gd name="connsiteY507" fmla="*/ 136601 h 307514"/>
                <a:gd name="connsiteX508" fmla="*/ 265022 w 1335243"/>
                <a:gd name="connsiteY508" fmla="*/ 149744 h 307514"/>
                <a:gd name="connsiteX509" fmla="*/ 265022 w 1335243"/>
                <a:gd name="connsiteY509" fmla="*/ 151079 h 307514"/>
                <a:gd name="connsiteX510" fmla="*/ 111264 w 1335243"/>
                <a:gd name="connsiteY510" fmla="*/ 263863 h 307514"/>
                <a:gd name="connsiteX511" fmla="*/ 76227 w 1335243"/>
                <a:gd name="connsiteY511" fmla="*/ 263863 h 307514"/>
                <a:gd name="connsiteX512" fmla="*/ 89077 w 1335243"/>
                <a:gd name="connsiteY512" fmla="*/ 279804 h 307514"/>
                <a:gd name="connsiteX513" fmla="*/ 92297 w 1335243"/>
                <a:gd name="connsiteY513" fmla="*/ 279789 h 307514"/>
                <a:gd name="connsiteX514" fmla="*/ 107644 w 1335243"/>
                <a:gd name="connsiteY514" fmla="*/ 276387 h 307514"/>
                <a:gd name="connsiteX515" fmla="*/ 107645 w 1335243"/>
                <a:gd name="connsiteY515" fmla="*/ 283626 h 307514"/>
                <a:gd name="connsiteX516" fmla="*/ 91429 w 1335243"/>
                <a:gd name="connsiteY516" fmla="*/ 286449 h 307514"/>
                <a:gd name="connsiteX517" fmla="*/ 67324 w 1335243"/>
                <a:gd name="connsiteY517" fmla="*/ 265649 h 307514"/>
                <a:gd name="connsiteX518" fmla="*/ 67468 w 1335243"/>
                <a:gd name="connsiteY518" fmla="*/ 260968 h 307514"/>
                <a:gd name="connsiteX519" fmla="*/ 89185 w 1335243"/>
                <a:gd name="connsiteY519" fmla="*/ 235704 h 307514"/>
                <a:gd name="connsiteX520" fmla="*/ 110106 w 1335243"/>
                <a:gd name="connsiteY520" fmla="*/ 263212 h 307514"/>
                <a:gd name="connsiteX521" fmla="*/ 103446 w 1335243"/>
                <a:gd name="connsiteY521" fmla="*/ 257348 h 307514"/>
                <a:gd name="connsiteX522" fmla="*/ 92719 w 1335243"/>
                <a:gd name="connsiteY522" fmla="*/ 242999 h 307514"/>
                <a:gd name="connsiteX523" fmla="*/ 90705 w 1335243"/>
                <a:gd name="connsiteY523" fmla="*/ 242870 h 307514"/>
                <a:gd name="connsiteX524" fmla="*/ 76227 w 1335243"/>
                <a:gd name="connsiteY524" fmla="*/ 256013 h 307514"/>
                <a:gd name="connsiteX525" fmla="*/ 76227 w 1335243"/>
                <a:gd name="connsiteY525" fmla="*/ 257348 h 307514"/>
                <a:gd name="connsiteX526" fmla="*/ 386348 w 1335243"/>
                <a:gd name="connsiteY526" fmla="*/ 263863 h 307514"/>
                <a:gd name="connsiteX527" fmla="*/ 351311 w 1335243"/>
                <a:gd name="connsiteY527" fmla="*/ 263863 h 307514"/>
                <a:gd name="connsiteX528" fmla="*/ 364089 w 1335243"/>
                <a:gd name="connsiteY528" fmla="*/ 279862 h 307514"/>
                <a:gd name="connsiteX529" fmla="*/ 367309 w 1335243"/>
                <a:gd name="connsiteY529" fmla="*/ 279862 h 307514"/>
                <a:gd name="connsiteX530" fmla="*/ 381787 w 1335243"/>
                <a:gd name="connsiteY530" fmla="*/ 276459 h 307514"/>
                <a:gd name="connsiteX531" fmla="*/ 381788 w 1335243"/>
                <a:gd name="connsiteY531" fmla="*/ 283699 h 307514"/>
                <a:gd name="connsiteX532" fmla="*/ 366513 w 1335243"/>
                <a:gd name="connsiteY532" fmla="*/ 286594 h 307514"/>
                <a:gd name="connsiteX533" fmla="*/ 342394 w 1335243"/>
                <a:gd name="connsiteY533" fmla="*/ 265653 h 307514"/>
                <a:gd name="connsiteX534" fmla="*/ 342552 w 1335243"/>
                <a:gd name="connsiteY534" fmla="*/ 260968 h 307514"/>
                <a:gd name="connsiteX535" fmla="*/ 364704 w 1335243"/>
                <a:gd name="connsiteY535" fmla="*/ 235704 h 307514"/>
                <a:gd name="connsiteX536" fmla="*/ 385624 w 1335243"/>
                <a:gd name="connsiteY536" fmla="*/ 263140 h 307514"/>
                <a:gd name="connsiteX537" fmla="*/ 378530 w 1335243"/>
                <a:gd name="connsiteY537" fmla="*/ 257421 h 307514"/>
                <a:gd name="connsiteX538" fmla="*/ 367803 w 1335243"/>
                <a:gd name="connsiteY538" fmla="*/ 243071 h 307514"/>
                <a:gd name="connsiteX539" fmla="*/ 365789 w 1335243"/>
                <a:gd name="connsiteY539" fmla="*/ 242943 h 307514"/>
                <a:gd name="connsiteX540" fmla="*/ 351311 w 1335243"/>
                <a:gd name="connsiteY540" fmla="*/ 256085 h 307514"/>
                <a:gd name="connsiteX541" fmla="*/ 351311 w 1335243"/>
                <a:gd name="connsiteY541" fmla="*/ 257421 h 307514"/>
                <a:gd name="connsiteX542" fmla="*/ 914220 w 1335243"/>
                <a:gd name="connsiteY542" fmla="*/ 179167 h 307514"/>
                <a:gd name="connsiteX543" fmla="*/ 906257 w 1335243"/>
                <a:gd name="connsiteY543" fmla="*/ 179167 h 307514"/>
                <a:gd name="connsiteX544" fmla="*/ 906257 w 1335243"/>
                <a:gd name="connsiteY544" fmla="*/ 130665 h 307514"/>
                <a:gd name="connsiteX545" fmla="*/ 913496 w 1335243"/>
                <a:gd name="connsiteY545" fmla="*/ 130665 h 307514"/>
                <a:gd name="connsiteX546" fmla="*/ 913496 w 1335243"/>
                <a:gd name="connsiteY546" fmla="*/ 168380 h 307514"/>
                <a:gd name="connsiteX547" fmla="*/ 918129 w 1335243"/>
                <a:gd name="connsiteY547" fmla="*/ 160562 h 307514"/>
                <a:gd name="connsiteX548" fmla="*/ 938688 w 1335243"/>
                <a:gd name="connsiteY548" fmla="*/ 130665 h 307514"/>
                <a:gd name="connsiteX549" fmla="*/ 946651 w 1335243"/>
                <a:gd name="connsiteY549" fmla="*/ 130665 h 307514"/>
                <a:gd name="connsiteX550" fmla="*/ 946651 w 1335243"/>
                <a:gd name="connsiteY550" fmla="*/ 178515 h 307514"/>
                <a:gd name="connsiteX551" fmla="*/ 939412 w 1335243"/>
                <a:gd name="connsiteY551" fmla="*/ 178515 h 307514"/>
                <a:gd name="connsiteX552" fmla="*/ 939412 w 1335243"/>
                <a:gd name="connsiteY552" fmla="*/ 140800 h 307514"/>
                <a:gd name="connsiteX553" fmla="*/ 934706 w 1335243"/>
                <a:gd name="connsiteY553" fmla="*/ 148618 h 307514"/>
                <a:gd name="connsiteX554" fmla="*/ 901334 w 1335243"/>
                <a:gd name="connsiteY554" fmla="*/ 9556 h 307514"/>
                <a:gd name="connsiteX555" fmla="*/ 910818 w 1335243"/>
                <a:gd name="connsiteY555" fmla="*/ 14406 h 307514"/>
                <a:gd name="connsiteX556" fmla="*/ 920229 w 1335243"/>
                <a:gd name="connsiteY556" fmla="*/ 9700 h 307514"/>
                <a:gd name="connsiteX557" fmla="*/ 924500 w 1335243"/>
                <a:gd name="connsiteY557" fmla="*/ 13247 h 307514"/>
                <a:gd name="connsiteX558" fmla="*/ 910818 w 1335243"/>
                <a:gd name="connsiteY558" fmla="*/ 19835 h 307514"/>
                <a:gd name="connsiteX559" fmla="*/ 897063 w 1335243"/>
                <a:gd name="connsiteY559" fmla="*/ 13247 h 307514"/>
                <a:gd name="connsiteX560" fmla="*/ 898656 w 1335243"/>
                <a:gd name="connsiteY560" fmla="*/ 72970 h 307514"/>
                <a:gd name="connsiteX561" fmla="*/ 890693 w 1335243"/>
                <a:gd name="connsiteY561" fmla="*/ 72970 h 307514"/>
                <a:gd name="connsiteX562" fmla="*/ 890693 w 1335243"/>
                <a:gd name="connsiteY562" fmla="*/ 25047 h 307514"/>
                <a:gd name="connsiteX563" fmla="*/ 897932 w 1335243"/>
                <a:gd name="connsiteY563" fmla="*/ 25047 h 307514"/>
                <a:gd name="connsiteX564" fmla="*/ 897932 w 1335243"/>
                <a:gd name="connsiteY564" fmla="*/ 63052 h 307514"/>
                <a:gd name="connsiteX565" fmla="*/ 902999 w 1335243"/>
                <a:gd name="connsiteY565" fmla="*/ 54655 h 307514"/>
                <a:gd name="connsiteX566" fmla="*/ 923124 w 1335243"/>
                <a:gd name="connsiteY566" fmla="*/ 25047 h 307514"/>
                <a:gd name="connsiteX567" fmla="*/ 931087 w 1335243"/>
                <a:gd name="connsiteY567" fmla="*/ 25047 h 307514"/>
                <a:gd name="connsiteX568" fmla="*/ 931087 w 1335243"/>
                <a:gd name="connsiteY568" fmla="*/ 72970 h 307514"/>
                <a:gd name="connsiteX569" fmla="*/ 923848 w 1335243"/>
                <a:gd name="connsiteY569" fmla="*/ 72970 h 307514"/>
                <a:gd name="connsiteX570" fmla="*/ 923848 w 1335243"/>
                <a:gd name="connsiteY570" fmla="*/ 34965 h 307514"/>
                <a:gd name="connsiteX571" fmla="*/ 918854 w 1335243"/>
                <a:gd name="connsiteY571" fmla="*/ 43434 h 307514"/>
                <a:gd name="connsiteX572" fmla="*/ 842988 w 1335243"/>
                <a:gd name="connsiteY572" fmla="*/ 72970 h 307514"/>
                <a:gd name="connsiteX573" fmla="*/ 835097 w 1335243"/>
                <a:gd name="connsiteY573" fmla="*/ 72970 h 307514"/>
                <a:gd name="connsiteX574" fmla="*/ 835097 w 1335243"/>
                <a:gd name="connsiteY574" fmla="*/ 25047 h 307514"/>
                <a:gd name="connsiteX575" fmla="*/ 842336 w 1335243"/>
                <a:gd name="connsiteY575" fmla="*/ 25047 h 307514"/>
                <a:gd name="connsiteX576" fmla="*/ 842336 w 1335243"/>
                <a:gd name="connsiteY576" fmla="*/ 63052 h 307514"/>
                <a:gd name="connsiteX577" fmla="*/ 847331 w 1335243"/>
                <a:gd name="connsiteY577" fmla="*/ 54655 h 307514"/>
                <a:gd name="connsiteX578" fmla="*/ 867456 w 1335243"/>
                <a:gd name="connsiteY578" fmla="*/ 25047 h 307514"/>
                <a:gd name="connsiteX579" fmla="*/ 875419 w 1335243"/>
                <a:gd name="connsiteY579" fmla="*/ 25047 h 307514"/>
                <a:gd name="connsiteX580" fmla="*/ 875419 w 1335243"/>
                <a:gd name="connsiteY580" fmla="*/ 72970 h 307514"/>
                <a:gd name="connsiteX581" fmla="*/ 868179 w 1335243"/>
                <a:gd name="connsiteY581" fmla="*/ 72970 h 307514"/>
                <a:gd name="connsiteX582" fmla="*/ 868179 w 1335243"/>
                <a:gd name="connsiteY582" fmla="*/ 34965 h 307514"/>
                <a:gd name="connsiteX583" fmla="*/ 863185 w 1335243"/>
                <a:gd name="connsiteY583" fmla="*/ 43434 h 307514"/>
                <a:gd name="connsiteX584" fmla="*/ 175981 w 1335243"/>
                <a:gd name="connsiteY584" fmla="*/ 179167 h 307514"/>
                <a:gd name="connsiteX585" fmla="*/ 168018 w 1335243"/>
                <a:gd name="connsiteY585" fmla="*/ 179167 h 307514"/>
                <a:gd name="connsiteX586" fmla="*/ 168018 w 1335243"/>
                <a:gd name="connsiteY586" fmla="*/ 130665 h 307514"/>
                <a:gd name="connsiteX587" fmla="*/ 175257 w 1335243"/>
                <a:gd name="connsiteY587" fmla="*/ 130665 h 307514"/>
                <a:gd name="connsiteX588" fmla="*/ 175257 w 1335243"/>
                <a:gd name="connsiteY588" fmla="*/ 168670 h 307514"/>
                <a:gd name="connsiteX589" fmla="*/ 180252 w 1335243"/>
                <a:gd name="connsiteY589" fmla="*/ 160200 h 307514"/>
                <a:gd name="connsiteX590" fmla="*/ 200449 w 1335243"/>
                <a:gd name="connsiteY590" fmla="*/ 130665 h 307514"/>
                <a:gd name="connsiteX591" fmla="*/ 208339 w 1335243"/>
                <a:gd name="connsiteY591" fmla="*/ 130665 h 307514"/>
                <a:gd name="connsiteX592" fmla="*/ 208339 w 1335243"/>
                <a:gd name="connsiteY592" fmla="*/ 178515 h 307514"/>
                <a:gd name="connsiteX593" fmla="*/ 201100 w 1335243"/>
                <a:gd name="connsiteY593" fmla="*/ 178515 h 307514"/>
                <a:gd name="connsiteX594" fmla="*/ 201100 w 1335243"/>
                <a:gd name="connsiteY594" fmla="*/ 140582 h 307514"/>
                <a:gd name="connsiteX595" fmla="*/ 196106 w 1335243"/>
                <a:gd name="connsiteY595" fmla="*/ 148980 h 307514"/>
                <a:gd name="connsiteX596" fmla="*/ 455336 w 1335243"/>
                <a:gd name="connsiteY596" fmla="*/ 285436 h 307514"/>
                <a:gd name="connsiteX597" fmla="*/ 447446 w 1335243"/>
                <a:gd name="connsiteY597" fmla="*/ 285436 h 307514"/>
                <a:gd name="connsiteX598" fmla="*/ 447446 w 1335243"/>
                <a:gd name="connsiteY598" fmla="*/ 237513 h 307514"/>
                <a:gd name="connsiteX599" fmla="*/ 454685 w 1335243"/>
                <a:gd name="connsiteY599" fmla="*/ 237513 h 307514"/>
                <a:gd name="connsiteX600" fmla="*/ 454685 w 1335243"/>
                <a:gd name="connsiteY600" fmla="*/ 275518 h 307514"/>
                <a:gd name="connsiteX601" fmla="*/ 459679 w 1335243"/>
                <a:gd name="connsiteY601" fmla="*/ 267121 h 307514"/>
                <a:gd name="connsiteX602" fmla="*/ 479804 w 1335243"/>
                <a:gd name="connsiteY602" fmla="*/ 237513 h 307514"/>
                <a:gd name="connsiteX603" fmla="*/ 487768 w 1335243"/>
                <a:gd name="connsiteY603" fmla="*/ 237513 h 307514"/>
                <a:gd name="connsiteX604" fmla="*/ 487768 w 1335243"/>
                <a:gd name="connsiteY604" fmla="*/ 285436 h 307514"/>
                <a:gd name="connsiteX605" fmla="*/ 480529 w 1335243"/>
                <a:gd name="connsiteY605" fmla="*/ 285436 h 307514"/>
                <a:gd name="connsiteX606" fmla="*/ 480529 w 1335243"/>
                <a:gd name="connsiteY606" fmla="*/ 246490 h 307514"/>
                <a:gd name="connsiteX607" fmla="*/ 475534 w 1335243"/>
                <a:gd name="connsiteY607" fmla="*/ 254959 h 307514"/>
                <a:gd name="connsiteX608" fmla="*/ 167656 w 1335243"/>
                <a:gd name="connsiteY608" fmla="*/ 280007 h 307514"/>
                <a:gd name="connsiteX609" fmla="*/ 167656 w 1335243"/>
                <a:gd name="connsiteY609" fmla="*/ 307515 h 307514"/>
                <a:gd name="connsiteX610" fmla="*/ 159983 w 1335243"/>
                <a:gd name="connsiteY610" fmla="*/ 307515 h 307514"/>
                <a:gd name="connsiteX611" fmla="*/ 159983 w 1335243"/>
                <a:gd name="connsiteY611" fmla="*/ 237513 h 307514"/>
                <a:gd name="connsiteX612" fmla="*/ 167222 w 1335243"/>
                <a:gd name="connsiteY612" fmla="*/ 237513 h 307514"/>
                <a:gd name="connsiteX613" fmla="*/ 167946 w 1335243"/>
                <a:gd name="connsiteY613" fmla="*/ 243667 h 307514"/>
                <a:gd name="connsiteX614" fmla="*/ 184957 w 1335243"/>
                <a:gd name="connsiteY614" fmla="*/ 236428 h 307514"/>
                <a:gd name="connsiteX615" fmla="*/ 204286 w 1335243"/>
                <a:gd name="connsiteY615" fmla="*/ 261475 h 307514"/>
                <a:gd name="connsiteX616" fmla="*/ 182569 w 1335243"/>
                <a:gd name="connsiteY616" fmla="*/ 286377 h 307514"/>
                <a:gd name="connsiteX617" fmla="*/ 166860 w 1335243"/>
                <a:gd name="connsiteY617" fmla="*/ 279210 h 307514"/>
                <a:gd name="connsiteX618" fmla="*/ 167656 w 1335243"/>
                <a:gd name="connsiteY618" fmla="*/ 262126 h 307514"/>
                <a:gd name="connsiteX619" fmla="*/ 181555 w 1335243"/>
                <a:gd name="connsiteY619" fmla="*/ 280079 h 307514"/>
                <a:gd name="connsiteX620" fmla="*/ 196396 w 1335243"/>
                <a:gd name="connsiteY620" fmla="*/ 261619 h 307514"/>
                <a:gd name="connsiteX621" fmla="*/ 182786 w 1335243"/>
                <a:gd name="connsiteY621" fmla="*/ 242870 h 307514"/>
                <a:gd name="connsiteX622" fmla="*/ 166570 w 1335243"/>
                <a:gd name="connsiteY622" fmla="*/ 261330 h 307514"/>
                <a:gd name="connsiteX623" fmla="*/ 1070801 w 1335243"/>
                <a:gd name="connsiteY623" fmla="*/ 173810 h 307514"/>
                <a:gd name="connsiteX624" fmla="*/ 1070801 w 1335243"/>
                <a:gd name="connsiteY624" fmla="*/ 201246 h 307514"/>
                <a:gd name="connsiteX625" fmla="*/ 1063128 w 1335243"/>
                <a:gd name="connsiteY625" fmla="*/ 201246 h 307514"/>
                <a:gd name="connsiteX626" fmla="*/ 1063128 w 1335243"/>
                <a:gd name="connsiteY626" fmla="*/ 130665 h 307514"/>
                <a:gd name="connsiteX627" fmla="*/ 1070367 w 1335243"/>
                <a:gd name="connsiteY627" fmla="*/ 130665 h 307514"/>
                <a:gd name="connsiteX628" fmla="*/ 1071090 w 1335243"/>
                <a:gd name="connsiteY628" fmla="*/ 136746 h 307514"/>
                <a:gd name="connsiteX629" fmla="*/ 1088102 w 1335243"/>
                <a:gd name="connsiteY629" fmla="*/ 129507 h 307514"/>
                <a:gd name="connsiteX630" fmla="*/ 1107431 w 1335243"/>
                <a:gd name="connsiteY630" fmla="*/ 154481 h 307514"/>
                <a:gd name="connsiteX631" fmla="*/ 1085714 w 1335243"/>
                <a:gd name="connsiteY631" fmla="*/ 179384 h 307514"/>
                <a:gd name="connsiteX632" fmla="*/ 1071235 w 1335243"/>
                <a:gd name="connsiteY632" fmla="*/ 172869 h 307514"/>
                <a:gd name="connsiteX633" fmla="*/ 1071235 w 1335243"/>
                <a:gd name="connsiteY633" fmla="*/ 154988 h 307514"/>
                <a:gd name="connsiteX634" fmla="*/ 1085134 w 1335243"/>
                <a:gd name="connsiteY634" fmla="*/ 172941 h 307514"/>
                <a:gd name="connsiteX635" fmla="*/ 1100047 w 1335243"/>
                <a:gd name="connsiteY635" fmla="*/ 154409 h 307514"/>
                <a:gd name="connsiteX636" fmla="*/ 1086365 w 1335243"/>
                <a:gd name="connsiteY636" fmla="*/ 135660 h 307514"/>
                <a:gd name="connsiteX637" fmla="*/ 1071235 w 1335243"/>
                <a:gd name="connsiteY637" fmla="*/ 154988 h 307514"/>
                <a:gd name="connsiteX638" fmla="*/ 661721 w 1335243"/>
                <a:gd name="connsiteY638" fmla="*/ 66599 h 307514"/>
                <a:gd name="connsiteX639" fmla="*/ 661721 w 1335243"/>
                <a:gd name="connsiteY639" fmla="*/ 94470 h 307514"/>
                <a:gd name="connsiteX640" fmla="*/ 654049 w 1335243"/>
                <a:gd name="connsiteY640" fmla="*/ 94470 h 307514"/>
                <a:gd name="connsiteX641" fmla="*/ 654049 w 1335243"/>
                <a:gd name="connsiteY641" fmla="*/ 24540 h 307514"/>
                <a:gd name="connsiteX642" fmla="*/ 661288 w 1335243"/>
                <a:gd name="connsiteY642" fmla="*/ 24540 h 307514"/>
                <a:gd name="connsiteX643" fmla="*/ 662011 w 1335243"/>
                <a:gd name="connsiteY643" fmla="*/ 30694 h 307514"/>
                <a:gd name="connsiteX644" fmla="*/ 679023 w 1335243"/>
                <a:gd name="connsiteY644" fmla="*/ 23455 h 307514"/>
                <a:gd name="connsiteX645" fmla="*/ 698352 w 1335243"/>
                <a:gd name="connsiteY645" fmla="*/ 48502 h 307514"/>
                <a:gd name="connsiteX646" fmla="*/ 676634 w 1335243"/>
                <a:gd name="connsiteY646" fmla="*/ 73404 h 307514"/>
                <a:gd name="connsiteX647" fmla="*/ 662156 w 1335243"/>
                <a:gd name="connsiteY647" fmla="*/ 66816 h 307514"/>
                <a:gd name="connsiteX648" fmla="*/ 662156 w 1335243"/>
                <a:gd name="connsiteY648" fmla="*/ 48936 h 307514"/>
                <a:gd name="connsiteX649" fmla="*/ 676055 w 1335243"/>
                <a:gd name="connsiteY649" fmla="*/ 66889 h 307514"/>
                <a:gd name="connsiteX650" fmla="*/ 690533 w 1335243"/>
                <a:gd name="connsiteY650" fmla="*/ 48429 h 307514"/>
                <a:gd name="connsiteX651" fmla="*/ 676923 w 1335243"/>
                <a:gd name="connsiteY651" fmla="*/ 29680 h 307514"/>
                <a:gd name="connsiteX652" fmla="*/ 659623 w 1335243"/>
                <a:gd name="connsiteY652" fmla="*/ 48864 h 307514"/>
                <a:gd name="connsiteX653" fmla="*/ 501811 w 1335243"/>
                <a:gd name="connsiteY653" fmla="*/ 66744 h 307514"/>
                <a:gd name="connsiteX654" fmla="*/ 501811 w 1335243"/>
                <a:gd name="connsiteY654" fmla="*/ 94470 h 307514"/>
                <a:gd name="connsiteX655" fmla="*/ 494137 w 1335243"/>
                <a:gd name="connsiteY655" fmla="*/ 94470 h 307514"/>
                <a:gd name="connsiteX656" fmla="*/ 494137 w 1335243"/>
                <a:gd name="connsiteY656" fmla="*/ 24540 h 307514"/>
                <a:gd name="connsiteX657" fmla="*/ 501376 w 1335243"/>
                <a:gd name="connsiteY657" fmla="*/ 24540 h 307514"/>
                <a:gd name="connsiteX658" fmla="*/ 502028 w 1335243"/>
                <a:gd name="connsiteY658" fmla="*/ 30694 h 307514"/>
                <a:gd name="connsiteX659" fmla="*/ 519112 w 1335243"/>
                <a:gd name="connsiteY659" fmla="*/ 23455 h 307514"/>
                <a:gd name="connsiteX660" fmla="*/ 538441 w 1335243"/>
                <a:gd name="connsiteY660" fmla="*/ 48502 h 307514"/>
                <a:gd name="connsiteX661" fmla="*/ 516724 w 1335243"/>
                <a:gd name="connsiteY661" fmla="*/ 73404 h 307514"/>
                <a:gd name="connsiteX662" fmla="*/ 501811 w 1335243"/>
                <a:gd name="connsiteY662" fmla="*/ 66744 h 307514"/>
                <a:gd name="connsiteX663" fmla="*/ 501811 w 1335243"/>
                <a:gd name="connsiteY663" fmla="*/ 48864 h 307514"/>
                <a:gd name="connsiteX664" fmla="*/ 515710 w 1335243"/>
                <a:gd name="connsiteY664" fmla="*/ 66816 h 307514"/>
                <a:gd name="connsiteX665" fmla="*/ 530550 w 1335243"/>
                <a:gd name="connsiteY665" fmla="*/ 48357 h 307514"/>
                <a:gd name="connsiteX666" fmla="*/ 516868 w 1335243"/>
                <a:gd name="connsiteY666" fmla="*/ 29608 h 307514"/>
                <a:gd name="connsiteX667" fmla="*/ 501811 w 1335243"/>
                <a:gd name="connsiteY667" fmla="*/ 48864 h 307514"/>
                <a:gd name="connsiteX668" fmla="*/ 239323 w 1335243"/>
                <a:gd name="connsiteY668" fmla="*/ 260968 h 307514"/>
                <a:gd name="connsiteX669" fmla="*/ 239323 w 1335243"/>
                <a:gd name="connsiteY669" fmla="*/ 264877 h 307514"/>
                <a:gd name="connsiteX670" fmla="*/ 226819 w 1335243"/>
                <a:gd name="connsiteY670" fmla="*/ 278828 h 307514"/>
                <a:gd name="connsiteX671" fmla="*/ 226075 w 1335243"/>
                <a:gd name="connsiteY671" fmla="*/ 278848 h 307514"/>
                <a:gd name="connsiteX672" fmla="*/ 217089 w 1335243"/>
                <a:gd name="connsiteY672" fmla="*/ 271892 h 307514"/>
                <a:gd name="connsiteX673" fmla="*/ 217026 w 1335243"/>
                <a:gd name="connsiteY673" fmla="*/ 271030 h 307514"/>
                <a:gd name="connsiteX674" fmla="*/ 239323 w 1335243"/>
                <a:gd name="connsiteY674" fmla="*/ 260968 h 307514"/>
                <a:gd name="connsiteX675" fmla="*/ 212611 w 1335243"/>
                <a:gd name="connsiteY675" fmla="*/ 237875 h 307514"/>
                <a:gd name="connsiteX676" fmla="*/ 212611 w 1335243"/>
                <a:gd name="connsiteY676" fmla="*/ 245114 h 307514"/>
                <a:gd name="connsiteX677" fmla="*/ 228030 w 1335243"/>
                <a:gd name="connsiteY677" fmla="*/ 242291 h 307514"/>
                <a:gd name="connsiteX678" fmla="*/ 239033 w 1335243"/>
                <a:gd name="connsiteY678" fmla="*/ 252715 h 307514"/>
                <a:gd name="connsiteX679" fmla="*/ 239033 w 1335243"/>
                <a:gd name="connsiteY679" fmla="*/ 255032 h 307514"/>
                <a:gd name="connsiteX680" fmla="*/ 208847 w 1335243"/>
                <a:gd name="connsiteY680" fmla="*/ 270741 h 307514"/>
                <a:gd name="connsiteX681" fmla="*/ 223294 w 1335243"/>
                <a:gd name="connsiteY681" fmla="*/ 285249 h 307514"/>
                <a:gd name="connsiteX682" fmla="*/ 224266 w 1335243"/>
                <a:gd name="connsiteY682" fmla="*/ 285219 h 307514"/>
                <a:gd name="connsiteX683" fmla="*/ 239323 w 1335243"/>
                <a:gd name="connsiteY683" fmla="*/ 278631 h 307514"/>
                <a:gd name="connsiteX684" fmla="*/ 240409 w 1335243"/>
                <a:gd name="connsiteY684" fmla="*/ 284278 h 307514"/>
                <a:gd name="connsiteX685" fmla="*/ 246707 w 1335243"/>
                <a:gd name="connsiteY685" fmla="*/ 284278 h 307514"/>
                <a:gd name="connsiteX686" fmla="*/ 246707 w 1335243"/>
                <a:gd name="connsiteY686" fmla="*/ 253729 h 307514"/>
                <a:gd name="connsiteX687" fmla="*/ 228682 w 1335243"/>
                <a:gd name="connsiteY687" fmla="*/ 236283 h 307514"/>
                <a:gd name="connsiteX688" fmla="*/ 212321 w 1335243"/>
                <a:gd name="connsiteY688" fmla="*/ 238527 h 307514"/>
                <a:gd name="connsiteX689" fmla="*/ 89547 w 1335243"/>
                <a:gd name="connsiteY689" fmla="*/ 48502 h 307514"/>
                <a:gd name="connsiteX690" fmla="*/ 89547 w 1335243"/>
                <a:gd name="connsiteY690" fmla="*/ 52411 h 307514"/>
                <a:gd name="connsiteX691" fmla="*/ 77192 w 1335243"/>
                <a:gd name="connsiteY691" fmla="*/ 66358 h 307514"/>
                <a:gd name="connsiteX692" fmla="*/ 76299 w 1335243"/>
                <a:gd name="connsiteY692" fmla="*/ 66382 h 307514"/>
                <a:gd name="connsiteX693" fmla="*/ 67313 w 1335243"/>
                <a:gd name="connsiteY693" fmla="*/ 59426 h 307514"/>
                <a:gd name="connsiteX694" fmla="*/ 67250 w 1335243"/>
                <a:gd name="connsiteY694" fmla="*/ 58564 h 307514"/>
                <a:gd name="connsiteX695" fmla="*/ 89547 w 1335243"/>
                <a:gd name="connsiteY695" fmla="*/ 48791 h 307514"/>
                <a:gd name="connsiteX696" fmla="*/ 62835 w 1335243"/>
                <a:gd name="connsiteY696" fmla="*/ 25409 h 307514"/>
                <a:gd name="connsiteX697" fmla="*/ 62835 w 1335243"/>
                <a:gd name="connsiteY697" fmla="*/ 32648 h 307514"/>
                <a:gd name="connsiteX698" fmla="*/ 78254 w 1335243"/>
                <a:gd name="connsiteY698" fmla="*/ 29825 h 307514"/>
                <a:gd name="connsiteX699" fmla="*/ 89257 w 1335243"/>
                <a:gd name="connsiteY699" fmla="*/ 40249 h 307514"/>
                <a:gd name="connsiteX700" fmla="*/ 89257 w 1335243"/>
                <a:gd name="connsiteY700" fmla="*/ 42566 h 307514"/>
                <a:gd name="connsiteX701" fmla="*/ 59070 w 1335243"/>
                <a:gd name="connsiteY701" fmla="*/ 58274 h 307514"/>
                <a:gd name="connsiteX702" fmla="*/ 73517 w 1335243"/>
                <a:gd name="connsiteY702" fmla="*/ 72783 h 307514"/>
                <a:gd name="connsiteX703" fmla="*/ 74489 w 1335243"/>
                <a:gd name="connsiteY703" fmla="*/ 72753 h 307514"/>
                <a:gd name="connsiteX704" fmla="*/ 89546 w 1335243"/>
                <a:gd name="connsiteY704" fmla="*/ 66165 h 307514"/>
                <a:gd name="connsiteX705" fmla="*/ 90632 w 1335243"/>
                <a:gd name="connsiteY705" fmla="*/ 71811 h 307514"/>
                <a:gd name="connsiteX706" fmla="*/ 96930 w 1335243"/>
                <a:gd name="connsiteY706" fmla="*/ 71811 h 307514"/>
                <a:gd name="connsiteX707" fmla="*/ 96930 w 1335243"/>
                <a:gd name="connsiteY707" fmla="*/ 40539 h 307514"/>
                <a:gd name="connsiteX708" fmla="*/ 78905 w 1335243"/>
                <a:gd name="connsiteY708" fmla="*/ 23093 h 307514"/>
                <a:gd name="connsiteX709" fmla="*/ 62545 w 1335243"/>
                <a:gd name="connsiteY709" fmla="*/ 25337 h 3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335243" h="307514">
                  <a:moveTo>
                    <a:pt x="346171" y="178370"/>
                  </a:moveTo>
                  <a:lnTo>
                    <a:pt x="337122" y="178370"/>
                  </a:lnTo>
                  <a:lnTo>
                    <a:pt x="325323" y="159838"/>
                  </a:lnTo>
                  <a:lnTo>
                    <a:pt x="313523" y="178370"/>
                  </a:lnTo>
                  <a:lnTo>
                    <a:pt x="304547" y="178370"/>
                  </a:lnTo>
                  <a:lnTo>
                    <a:pt x="321486" y="153902"/>
                  </a:lnTo>
                  <a:lnTo>
                    <a:pt x="304619" y="130520"/>
                  </a:lnTo>
                  <a:lnTo>
                    <a:pt x="313596" y="130520"/>
                  </a:lnTo>
                  <a:lnTo>
                    <a:pt x="325323" y="148183"/>
                  </a:lnTo>
                  <a:lnTo>
                    <a:pt x="337050" y="130520"/>
                  </a:lnTo>
                  <a:lnTo>
                    <a:pt x="346099" y="130520"/>
                  </a:lnTo>
                  <a:lnTo>
                    <a:pt x="329232" y="153902"/>
                  </a:lnTo>
                  <a:close/>
                  <a:moveTo>
                    <a:pt x="642973" y="24251"/>
                  </a:moveTo>
                  <a:lnTo>
                    <a:pt x="621907" y="82163"/>
                  </a:lnTo>
                  <a:cubicBezTo>
                    <a:pt x="620201" y="89209"/>
                    <a:pt x="614151" y="94354"/>
                    <a:pt x="606922" y="94904"/>
                  </a:cubicBezTo>
                  <a:cubicBezTo>
                    <a:pt x="604671" y="95164"/>
                    <a:pt x="602389" y="94891"/>
                    <a:pt x="600262" y="94108"/>
                  </a:cubicBezTo>
                  <a:lnTo>
                    <a:pt x="600262" y="86869"/>
                  </a:lnTo>
                  <a:cubicBezTo>
                    <a:pt x="602461" y="87670"/>
                    <a:pt x="604801" y="88015"/>
                    <a:pt x="607139" y="87882"/>
                  </a:cubicBezTo>
                  <a:cubicBezTo>
                    <a:pt x="611048" y="87375"/>
                    <a:pt x="613220" y="84407"/>
                    <a:pt x="614885" y="80064"/>
                  </a:cubicBezTo>
                  <a:lnTo>
                    <a:pt x="617636" y="72753"/>
                  </a:lnTo>
                  <a:lnTo>
                    <a:pt x="598018" y="24613"/>
                  </a:lnTo>
                  <a:lnTo>
                    <a:pt x="606343" y="24613"/>
                  </a:lnTo>
                  <a:lnTo>
                    <a:pt x="620821" y="62835"/>
                  </a:lnTo>
                  <a:lnTo>
                    <a:pt x="634503" y="24613"/>
                  </a:lnTo>
                  <a:close/>
                  <a:moveTo>
                    <a:pt x="541119" y="284857"/>
                  </a:moveTo>
                  <a:lnTo>
                    <a:pt x="531057" y="284857"/>
                  </a:lnTo>
                  <a:lnTo>
                    <a:pt x="514262" y="263574"/>
                  </a:lnTo>
                  <a:lnTo>
                    <a:pt x="509919" y="263574"/>
                  </a:lnTo>
                  <a:lnTo>
                    <a:pt x="509919" y="284857"/>
                  </a:lnTo>
                  <a:lnTo>
                    <a:pt x="502173" y="284857"/>
                  </a:lnTo>
                  <a:lnTo>
                    <a:pt x="502173" y="236934"/>
                  </a:lnTo>
                  <a:lnTo>
                    <a:pt x="509919" y="236934"/>
                  </a:lnTo>
                  <a:lnTo>
                    <a:pt x="509919" y="257059"/>
                  </a:lnTo>
                  <a:lnTo>
                    <a:pt x="514479" y="257059"/>
                  </a:lnTo>
                  <a:lnTo>
                    <a:pt x="530332" y="236934"/>
                  </a:lnTo>
                  <a:lnTo>
                    <a:pt x="539599" y="236934"/>
                  </a:lnTo>
                  <a:lnTo>
                    <a:pt x="520705" y="260172"/>
                  </a:lnTo>
                  <a:close/>
                  <a:moveTo>
                    <a:pt x="651732" y="178587"/>
                  </a:moveTo>
                  <a:lnTo>
                    <a:pt x="641742" y="178587"/>
                  </a:lnTo>
                  <a:lnTo>
                    <a:pt x="624947" y="157377"/>
                  </a:lnTo>
                  <a:lnTo>
                    <a:pt x="620532" y="157377"/>
                  </a:lnTo>
                  <a:lnTo>
                    <a:pt x="620532" y="178587"/>
                  </a:lnTo>
                  <a:lnTo>
                    <a:pt x="612858" y="178587"/>
                  </a:lnTo>
                  <a:lnTo>
                    <a:pt x="612858" y="130665"/>
                  </a:lnTo>
                  <a:lnTo>
                    <a:pt x="620532" y="130665"/>
                  </a:lnTo>
                  <a:lnTo>
                    <a:pt x="620532" y="150717"/>
                  </a:lnTo>
                  <a:lnTo>
                    <a:pt x="625092" y="150717"/>
                  </a:lnTo>
                  <a:lnTo>
                    <a:pt x="641018" y="130665"/>
                  </a:lnTo>
                  <a:lnTo>
                    <a:pt x="650284" y="130665"/>
                  </a:lnTo>
                  <a:lnTo>
                    <a:pt x="631318" y="153902"/>
                  </a:lnTo>
                  <a:close/>
                  <a:moveTo>
                    <a:pt x="205806" y="72391"/>
                  </a:moveTo>
                  <a:lnTo>
                    <a:pt x="195816" y="72391"/>
                  </a:lnTo>
                  <a:lnTo>
                    <a:pt x="178949" y="51108"/>
                  </a:lnTo>
                  <a:lnTo>
                    <a:pt x="174606" y="51108"/>
                  </a:lnTo>
                  <a:lnTo>
                    <a:pt x="174606" y="72391"/>
                  </a:lnTo>
                  <a:lnTo>
                    <a:pt x="166932" y="72391"/>
                  </a:lnTo>
                  <a:lnTo>
                    <a:pt x="166932" y="24468"/>
                  </a:lnTo>
                  <a:lnTo>
                    <a:pt x="174606" y="24468"/>
                  </a:lnTo>
                  <a:lnTo>
                    <a:pt x="174606" y="44593"/>
                  </a:lnTo>
                  <a:lnTo>
                    <a:pt x="179167" y="44593"/>
                  </a:lnTo>
                  <a:lnTo>
                    <a:pt x="195020" y="24468"/>
                  </a:lnTo>
                  <a:lnTo>
                    <a:pt x="204286" y="24468"/>
                  </a:lnTo>
                  <a:lnTo>
                    <a:pt x="185392" y="47705"/>
                  </a:lnTo>
                  <a:close/>
                  <a:moveTo>
                    <a:pt x="555814" y="48357"/>
                  </a:moveTo>
                  <a:cubicBezTo>
                    <a:pt x="555532" y="39846"/>
                    <a:pt x="562204" y="32718"/>
                    <a:pt x="570715" y="32437"/>
                  </a:cubicBezTo>
                  <a:cubicBezTo>
                    <a:pt x="570985" y="32428"/>
                    <a:pt x="571254" y="32426"/>
                    <a:pt x="571523" y="32431"/>
                  </a:cubicBezTo>
                  <a:cubicBezTo>
                    <a:pt x="582744" y="32431"/>
                    <a:pt x="585422" y="39018"/>
                    <a:pt x="585422" y="49443"/>
                  </a:cubicBezTo>
                  <a:cubicBezTo>
                    <a:pt x="585422" y="59867"/>
                    <a:pt x="580717" y="66816"/>
                    <a:pt x="570220" y="66816"/>
                  </a:cubicBezTo>
                  <a:cubicBezTo>
                    <a:pt x="559723" y="66816"/>
                    <a:pt x="555959" y="57840"/>
                    <a:pt x="555887" y="48140"/>
                  </a:cubicBezTo>
                  <a:close/>
                  <a:moveTo>
                    <a:pt x="555380" y="33372"/>
                  </a:moveTo>
                  <a:cubicBezTo>
                    <a:pt x="555842" y="26582"/>
                    <a:pt x="559222" y="20325"/>
                    <a:pt x="564646" y="16216"/>
                  </a:cubicBezTo>
                  <a:cubicBezTo>
                    <a:pt x="569731" y="13633"/>
                    <a:pt x="575135" y="11734"/>
                    <a:pt x="580717" y="10569"/>
                  </a:cubicBezTo>
                  <a:cubicBezTo>
                    <a:pt x="585711" y="9552"/>
                    <a:pt x="589252" y="5094"/>
                    <a:pt x="589114" y="0"/>
                  </a:cubicBezTo>
                  <a:lnTo>
                    <a:pt x="581875" y="0"/>
                  </a:lnTo>
                  <a:cubicBezTo>
                    <a:pt x="581897" y="2483"/>
                    <a:pt x="580066" y="4594"/>
                    <a:pt x="577605" y="4923"/>
                  </a:cubicBezTo>
                  <a:cubicBezTo>
                    <a:pt x="571899" y="5975"/>
                    <a:pt x="566384" y="7878"/>
                    <a:pt x="561244" y="10569"/>
                  </a:cubicBezTo>
                  <a:cubicBezTo>
                    <a:pt x="549300" y="17808"/>
                    <a:pt x="547561" y="32793"/>
                    <a:pt x="547851" y="45823"/>
                  </a:cubicBezTo>
                  <a:cubicBezTo>
                    <a:pt x="548214" y="60301"/>
                    <a:pt x="554584" y="73549"/>
                    <a:pt x="570365" y="73549"/>
                  </a:cubicBezTo>
                  <a:cubicBezTo>
                    <a:pt x="582330" y="74384"/>
                    <a:pt x="592707" y="65362"/>
                    <a:pt x="593543" y="53398"/>
                  </a:cubicBezTo>
                  <a:cubicBezTo>
                    <a:pt x="593634" y="52079"/>
                    <a:pt x="593606" y="50756"/>
                    <a:pt x="593458" y="49443"/>
                  </a:cubicBezTo>
                  <a:cubicBezTo>
                    <a:pt x="593458" y="34458"/>
                    <a:pt x="586219" y="25554"/>
                    <a:pt x="572319" y="25699"/>
                  </a:cubicBezTo>
                  <a:cubicBezTo>
                    <a:pt x="565891" y="25783"/>
                    <a:pt x="559796" y="28568"/>
                    <a:pt x="555525" y="33372"/>
                  </a:cubicBezTo>
                  <a:moveTo>
                    <a:pt x="9410" y="38874"/>
                  </a:moveTo>
                  <a:cubicBezTo>
                    <a:pt x="9410" y="22731"/>
                    <a:pt x="16215" y="12234"/>
                    <a:pt x="33082" y="12017"/>
                  </a:cubicBezTo>
                  <a:cubicBezTo>
                    <a:pt x="38820" y="12058"/>
                    <a:pt x="44523" y="12911"/>
                    <a:pt x="50021" y="14551"/>
                  </a:cubicBezTo>
                  <a:lnTo>
                    <a:pt x="50021" y="6443"/>
                  </a:lnTo>
                  <a:cubicBezTo>
                    <a:pt x="44451" y="4942"/>
                    <a:pt x="38706" y="4187"/>
                    <a:pt x="32937" y="4199"/>
                  </a:cubicBezTo>
                  <a:cubicBezTo>
                    <a:pt x="11220" y="4199"/>
                    <a:pt x="0" y="17446"/>
                    <a:pt x="0" y="38874"/>
                  </a:cubicBezTo>
                  <a:cubicBezTo>
                    <a:pt x="0" y="60301"/>
                    <a:pt x="11365" y="73404"/>
                    <a:pt x="32937" y="73476"/>
                  </a:cubicBezTo>
                  <a:cubicBezTo>
                    <a:pt x="38703" y="73512"/>
                    <a:pt x="44448" y="72781"/>
                    <a:pt x="50021" y="71305"/>
                  </a:cubicBezTo>
                  <a:lnTo>
                    <a:pt x="50021" y="63197"/>
                  </a:lnTo>
                  <a:cubicBezTo>
                    <a:pt x="44532" y="64876"/>
                    <a:pt x="38822" y="65730"/>
                    <a:pt x="33082" y="65731"/>
                  </a:cubicBezTo>
                  <a:cubicBezTo>
                    <a:pt x="16215" y="65731"/>
                    <a:pt x="9410" y="55017"/>
                    <a:pt x="9410" y="38874"/>
                  </a:cubicBezTo>
                  <a:close/>
                  <a:moveTo>
                    <a:pt x="726873" y="115173"/>
                  </a:moveTo>
                  <a:cubicBezTo>
                    <a:pt x="729075" y="118224"/>
                    <a:pt x="732594" y="120051"/>
                    <a:pt x="736357" y="120096"/>
                  </a:cubicBezTo>
                  <a:cubicBezTo>
                    <a:pt x="740073" y="120085"/>
                    <a:pt x="743565" y="118312"/>
                    <a:pt x="745768" y="115318"/>
                  </a:cubicBezTo>
                  <a:lnTo>
                    <a:pt x="750111" y="118865"/>
                  </a:lnTo>
                  <a:cubicBezTo>
                    <a:pt x="746909" y="123215"/>
                    <a:pt x="741752" y="125684"/>
                    <a:pt x="736357" y="125453"/>
                  </a:cubicBezTo>
                  <a:cubicBezTo>
                    <a:pt x="730980" y="125686"/>
                    <a:pt x="725845" y="123213"/>
                    <a:pt x="722675" y="118865"/>
                  </a:cubicBezTo>
                  <a:close/>
                  <a:moveTo>
                    <a:pt x="724267" y="178587"/>
                  </a:moveTo>
                  <a:lnTo>
                    <a:pt x="716304" y="178587"/>
                  </a:lnTo>
                  <a:lnTo>
                    <a:pt x="716304" y="130665"/>
                  </a:lnTo>
                  <a:lnTo>
                    <a:pt x="723543" y="130665"/>
                  </a:lnTo>
                  <a:lnTo>
                    <a:pt x="723543" y="168670"/>
                  </a:lnTo>
                  <a:cubicBezTo>
                    <a:pt x="724981" y="165719"/>
                    <a:pt x="726651" y="162887"/>
                    <a:pt x="728538" y="160200"/>
                  </a:cubicBezTo>
                  <a:lnTo>
                    <a:pt x="748735" y="130665"/>
                  </a:lnTo>
                  <a:lnTo>
                    <a:pt x="756698" y="130665"/>
                  </a:lnTo>
                  <a:lnTo>
                    <a:pt x="756698" y="178515"/>
                  </a:lnTo>
                  <a:lnTo>
                    <a:pt x="749459" y="178515"/>
                  </a:lnTo>
                  <a:lnTo>
                    <a:pt x="749459" y="140582"/>
                  </a:lnTo>
                  <a:cubicBezTo>
                    <a:pt x="748004" y="143501"/>
                    <a:pt x="746335" y="146308"/>
                    <a:pt x="744464" y="148980"/>
                  </a:cubicBezTo>
                  <a:close/>
                  <a:moveTo>
                    <a:pt x="668599" y="178587"/>
                  </a:moveTo>
                  <a:lnTo>
                    <a:pt x="660635" y="178587"/>
                  </a:lnTo>
                  <a:lnTo>
                    <a:pt x="660635" y="130665"/>
                  </a:lnTo>
                  <a:lnTo>
                    <a:pt x="667875" y="130665"/>
                  </a:lnTo>
                  <a:lnTo>
                    <a:pt x="667875" y="168670"/>
                  </a:lnTo>
                  <a:cubicBezTo>
                    <a:pt x="669312" y="165719"/>
                    <a:pt x="670982" y="162887"/>
                    <a:pt x="672869" y="160200"/>
                  </a:cubicBezTo>
                  <a:lnTo>
                    <a:pt x="693067" y="130665"/>
                  </a:lnTo>
                  <a:lnTo>
                    <a:pt x="700957" y="130665"/>
                  </a:lnTo>
                  <a:lnTo>
                    <a:pt x="700957" y="178515"/>
                  </a:lnTo>
                  <a:lnTo>
                    <a:pt x="693718" y="178515"/>
                  </a:lnTo>
                  <a:lnTo>
                    <a:pt x="693718" y="140582"/>
                  </a:lnTo>
                  <a:cubicBezTo>
                    <a:pt x="692212" y="143488"/>
                    <a:pt x="690520" y="146293"/>
                    <a:pt x="688651" y="148980"/>
                  </a:cubicBezTo>
                  <a:close/>
                  <a:moveTo>
                    <a:pt x="417911" y="178587"/>
                  </a:moveTo>
                  <a:lnTo>
                    <a:pt x="409948" y="178587"/>
                  </a:lnTo>
                  <a:lnTo>
                    <a:pt x="409948" y="130665"/>
                  </a:lnTo>
                  <a:lnTo>
                    <a:pt x="417187" y="130665"/>
                  </a:lnTo>
                  <a:lnTo>
                    <a:pt x="417187" y="168670"/>
                  </a:lnTo>
                  <a:cubicBezTo>
                    <a:pt x="418625" y="165719"/>
                    <a:pt x="420295" y="162887"/>
                    <a:pt x="422181" y="160200"/>
                  </a:cubicBezTo>
                  <a:lnTo>
                    <a:pt x="442379" y="130665"/>
                  </a:lnTo>
                  <a:lnTo>
                    <a:pt x="450269" y="130665"/>
                  </a:lnTo>
                  <a:lnTo>
                    <a:pt x="450269" y="178515"/>
                  </a:lnTo>
                  <a:lnTo>
                    <a:pt x="443030" y="178515"/>
                  </a:lnTo>
                  <a:lnTo>
                    <a:pt x="443030" y="140582"/>
                  </a:lnTo>
                  <a:cubicBezTo>
                    <a:pt x="441575" y="143501"/>
                    <a:pt x="439906" y="146308"/>
                    <a:pt x="438035" y="148980"/>
                  </a:cubicBezTo>
                  <a:close/>
                  <a:moveTo>
                    <a:pt x="1169541" y="178587"/>
                  </a:moveTo>
                  <a:lnTo>
                    <a:pt x="1161579" y="178587"/>
                  </a:lnTo>
                  <a:lnTo>
                    <a:pt x="1161579" y="130665"/>
                  </a:lnTo>
                  <a:lnTo>
                    <a:pt x="1168818" y="130665"/>
                  </a:lnTo>
                  <a:lnTo>
                    <a:pt x="1168818" y="168670"/>
                  </a:lnTo>
                  <a:cubicBezTo>
                    <a:pt x="1170255" y="165719"/>
                    <a:pt x="1171926" y="162887"/>
                    <a:pt x="1173812" y="160200"/>
                  </a:cubicBezTo>
                  <a:lnTo>
                    <a:pt x="1194010" y="130665"/>
                  </a:lnTo>
                  <a:lnTo>
                    <a:pt x="1201900" y="130665"/>
                  </a:lnTo>
                  <a:lnTo>
                    <a:pt x="1201900" y="178515"/>
                  </a:lnTo>
                  <a:lnTo>
                    <a:pt x="1194661" y="178515"/>
                  </a:lnTo>
                  <a:lnTo>
                    <a:pt x="1194661" y="140582"/>
                  </a:lnTo>
                  <a:cubicBezTo>
                    <a:pt x="1193206" y="143501"/>
                    <a:pt x="1191537" y="146308"/>
                    <a:pt x="1189666" y="148980"/>
                  </a:cubicBezTo>
                  <a:close/>
                  <a:moveTo>
                    <a:pt x="1115249" y="154699"/>
                  </a:moveTo>
                  <a:cubicBezTo>
                    <a:pt x="1115249" y="137180"/>
                    <a:pt x="1125528" y="129507"/>
                    <a:pt x="1139427" y="129434"/>
                  </a:cubicBezTo>
                  <a:cubicBezTo>
                    <a:pt x="1143362" y="129490"/>
                    <a:pt x="1147276" y="130024"/>
                    <a:pt x="1151082" y="131027"/>
                  </a:cubicBezTo>
                  <a:lnTo>
                    <a:pt x="1150503" y="137904"/>
                  </a:lnTo>
                  <a:cubicBezTo>
                    <a:pt x="1146610" y="136718"/>
                    <a:pt x="1142554" y="136156"/>
                    <a:pt x="1138486" y="136239"/>
                  </a:cubicBezTo>
                  <a:cubicBezTo>
                    <a:pt x="1129727" y="136239"/>
                    <a:pt x="1123139" y="141741"/>
                    <a:pt x="1123139" y="154626"/>
                  </a:cubicBezTo>
                  <a:cubicBezTo>
                    <a:pt x="1123139" y="167512"/>
                    <a:pt x="1129727" y="172724"/>
                    <a:pt x="1138486" y="173086"/>
                  </a:cubicBezTo>
                  <a:cubicBezTo>
                    <a:pt x="1142539" y="173269"/>
                    <a:pt x="1146595" y="172805"/>
                    <a:pt x="1150503" y="171710"/>
                  </a:cubicBezTo>
                  <a:lnTo>
                    <a:pt x="1151082" y="178949"/>
                  </a:lnTo>
                  <a:cubicBezTo>
                    <a:pt x="1147259" y="179828"/>
                    <a:pt x="1143348" y="180265"/>
                    <a:pt x="1139427" y="180252"/>
                  </a:cubicBezTo>
                  <a:cubicBezTo>
                    <a:pt x="1125528" y="180252"/>
                    <a:pt x="1115249" y="172507"/>
                    <a:pt x="1115249" y="154988"/>
                  </a:cubicBezTo>
                  <a:close/>
                  <a:moveTo>
                    <a:pt x="566673" y="154699"/>
                  </a:moveTo>
                  <a:cubicBezTo>
                    <a:pt x="566673" y="137180"/>
                    <a:pt x="576952" y="129507"/>
                    <a:pt x="590852" y="129434"/>
                  </a:cubicBezTo>
                  <a:cubicBezTo>
                    <a:pt x="594787" y="129490"/>
                    <a:pt x="598701" y="130024"/>
                    <a:pt x="602507" y="131027"/>
                  </a:cubicBezTo>
                  <a:lnTo>
                    <a:pt x="601927" y="137904"/>
                  </a:lnTo>
                  <a:cubicBezTo>
                    <a:pt x="598034" y="136718"/>
                    <a:pt x="593978" y="136156"/>
                    <a:pt x="589910" y="136239"/>
                  </a:cubicBezTo>
                  <a:cubicBezTo>
                    <a:pt x="581151" y="136239"/>
                    <a:pt x="574636" y="141741"/>
                    <a:pt x="574636" y="154626"/>
                  </a:cubicBezTo>
                  <a:cubicBezTo>
                    <a:pt x="574636" y="167512"/>
                    <a:pt x="581151" y="172724"/>
                    <a:pt x="589911" y="173086"/>
                  </a:cubicBezTo>
                  <a:cubicBezTo>
                    <a:pt x="593964" y="173269"/>
                    <a:pt x="598020" y="172805"/>
                    <a:pt x="601928" y="171710"/>
                  </a:cubicBezTo>
                  <a:lnTo>
                    <a:pt x="602507" y="178949"/>
                  </a:lnTo>
                  <a:cubicBezTo>
                    <a:pt x="598684" y="179828"/>
                    <a:pt x="594773" y="180265"/>
                    <a:pt x="590852" y="180252"/>
                  </a:cubicBezTo>
                  <a:cubicBezTo>
                    <a:pt x="576952" y="180252"/>
                    <a:pt x="566673" y="172507"/>
                    <a:pt x="566673" y="154988"/>
                  </a:cubicBezTo>
                  <a:close/>
                  <a:moveTo>
                    <a:pt x="740410" y="48429"/>
                  </a:moveTo>
                  <a:cubicBezTo>
                    <a:pt x="740410" y="30983"/>
                    <a:pt x="750690" y="23237"/>
                    <a:pt x="764662" y="23237"/>
                  </a:cubicBezTo>
                  <a:cubicBezTo>
                    <a:pt x="768567" y="23307"/>
                    <a:pt x="772453" y="23817"/>
                    <a:pt x="776244" y="24758"/>
                  </a:cubicBezTo>
                  <a:lnTo>
                    <a:pt x="775664" y="31997"/>
                  </a:lnTo>
                  <a:cubicBezTo>
                    <a:pt x="771799" y="30793"/>
                    <a:pt x="767768" y="30207"/>
                    <a:pt x="763720" y="30259"/>
                  </a:cubicBezTo>
                  <a:cubicBezTo>
                    <a:pt x="754888" y="30621"/>
                    <a:pt x="748374" y="35833"/>
                    <a:pt x="748374" y="48719"/>
                  </a:cubicBezTo>
                  <a:cubicBezTo>
                    <a:pt x="748374" y="61604"/>
                    <a:pt x="754888" y="66816"/>
                    <a:pt x="763720" y="67178"/>
                  </a:cubicBezTo>
                  <a:cubicBezTo>
                    <a:pt x="767754" y="67366"/>
                    <a:pt x="771792" y="66876"/>
                    <a:pt x="775665" y="65731"/>
                  </a:cubicBezTo>
                  <a:lnTo>
                    <a:pt x="776244" y="72970"/>
                  </a:lnTo>
                  <a:cubicBezTo>
                    <a:pt x="772448" y="73857"/>
                    <a:pt x="768559" y="74271"/>
                    <a:pt x="764662" y="74200"/>
                  </a:cubicBezTo>
                  <a:cubicBezTo>
                    <a:pt x="750690" y="74200"/>
                    <a:pt x="740410" y="66527"/>
                    <a:pt x="740410" y="49008"/>
                  </a:cubicBezTo>
                  <a:close/>
                  <a:moveTo>
                    <a:pt x="432534" y="284857"/>
                  </a:moveTo>
                  <a:lnTo>
                    <a:pt x="425295" y="284857"/>
                  </a:lnTo>
                  <a:lnTo>
                    <a:pt x="425295" y="243449"/>
                  </a:lnTo>
                  <a:lnTo>
                    <a:pt x="411395" y="243449"/>
                  </a:lnTo>
                  <a:cubicBezTo>
                    <a:pt x="411195" y="254693"/>
                    <a:pt x="409216" y="265835"/>
                    <a:pt x="405531" y="276459"/>
                  </a:cubicBezTo>
                  <a:cubicBezTo>
                    <a:pt x="403283" y="282708"/>
                    <a:pt x="396737" y="286307"/>
                    <a:pt x="390257" y="284857"/>
                  </a:cubicBezTo>
                  <a:lnTo>
                    <a:pt x="390257" y="277618"/>
                  </a:lnTo>
                  <a:cubicBezTo>
                    <a:pt x="394047" y="278245"/>
                    <a:pt x="397768" y="276174"/>
                    <a:pt x="399233" y="272623"/>
                  </a:cubicBezTo>
                  <a:cubicBezTo>
                    <a:pt x="402753" y="261027"/>
                    <a:pt x="404557" y="248980"/>
                    <a:pt x="404590" y="236862"/>
                  </a:cubicBezTo>
                  <a:lnTo>
                    <a:pt x="432895" y="236862"/>
                  </a:lnTo>
                  <a:close/>
                  <a:moveTo>
                    <a:pt x="66527" y="154554"/>
                  </a:moveTo>
                  <a:cubicBezTo>
                    <a:pt x="66527" y="144130"/>
                    <a:pt x="70074" y="136311"/>
                    <a:pt x="81005" y="136311"/>
                  </a:cubicBezTo>
                  <a:cubicBezTo>
                    <a:pt x="91936" y="136311"/>
                    <a:pt x="95845" y="144130"/>
                    <a:pt x="95845" y="154554"/>
                  </a:cubicBezTo>
                  <a:cubicBezTo>
                    <a:pt x="95845" y="164978"/>
                    <a:pt x="92226" y="172724"/>
                    <a:pt x="81005" y="172724"/>
                  </a:cubicBezTo>
                  <a:cubicBezTo>
                    <a:pt x="69784" y="172724"/>
                    <a:pt x="66527" y="164906"/>
                    <a:pt x="66527" y="154554"/>
                  </a:cubicBezTo>
                  <a:moveTo>
                    <a:pt x="103953" y="154554"/>
                  </a:moveTo>
                  <a:cubicBezTo>
                    <a:pt x="103953" y="139497"/>
                    <a:pt x="96714" y="129579"/>
                    <a:pt x="81294" y="129579"/>
                  </a:cubicBezTo>
                  <a:cubicBezTo>
                    <a:pt x="65875" y="129579"/>
                    <a:pt x="58636" y="139497"/>
                    <a:pt x="58636" y="154554"/>
                  </a:cubicBezTo>
                  <a:cubicBezTo>
                    <a:pt x="58636" y="169611"/>
                    <a:pt x="65875" y="179456"/>
                    <a:pt x="81294" y="179456"/>
                  </a:cubicBezTo>
                  <a:cubicBezTo>
                    <a:pt x="96714" y="179456"/>
                    <a:pt x="103953" y="169539"/>
                    <a:pt x="103953" y="154554"/>
                  </a:cubicBezTo>
                  <a:moveTo>
                    <a:pt x="641814" y="260968"/>
                  </a:moveTo>
                  <a:cubicBezTo>
                    <a:pt x="641814" y="250616"/>
                    <a:pt x="645361" y="242725"/>
                    <a:pt x="656292" y="242725"/>
                  </a:cubicBezTo>
                  <a:cubicBezTo>
                    <a:pt x="667223" y="242725"/>
                    <a:pt x="670770" y="250616"/>
                    <a:pt x="670770" y="260968"/>
                  </a:cubicBezTo>
                  <a:cubicBezTo>
                    <a:pt x="670770" y="271320"/>
                    <a:pt x="667151" y="279210"/>
                    <a:pt x="656292" y="279210"/>
                  </a:cubicBezTo>
                  <a:cubicBezTo>
                    <a:pt x="645434" y="279210"/>
                    <a:pt x="641814" y="271392"/>
                    <a:pt x="641814" y="260968"/>
                  </a:cubicBezTo>
                  <a:moveTo>
                    <a:pt x="679240" y="260968"/>
                  </a:moveTo>
                  <a:cubicBezTo>
                    <a:pt x="679240" y="245983"/>
                    <a:pt x="672001" y="236066"/>
                    <a:pt x="656582" y="236066"/>
                  </a:cubicBezTo>
                  <a:cubicBezTo>
                    <a:pt x="641163" y="236066"/>
                    <a:pt x="633924" y="245983"/>
                    <a:pt x="633924" y="260968"/>
                  </a:cubicBezTo>
                  <a:cubicBezTo>
                    <a:pt x="633924" y="275953"/>
                    <a:pt x="641163" y="285943"/>
                    <a:pt x="656582" y="285943"/>
                  </a:cubicBezTo>
                  <a:cubicBezTo>
                    <a:pt x="672001" y="285943"/>
                    <a:pt x="679240" y="275953"/>
                    <a:pt x="679240" y="260968"/>
                  </a:cubicBezTo>
                  <a:moveTo>
                    <a:pt x="552557" y="260968"/>
                  </a:moveTo>
                  <a:cubicBezTo>
                    <a:pt x="552557" y="250616"/>
                    <a:pt x="556176" y="242725"/>
                    <a:pt x="567035" y="242725"/>
                  </a:cubicBezTo>
                  <a:cubicBezTo>
                    <a:pt x="577894" y="242725"/>
                    <a:pt x="581513" y="250616"/>
                    <a:pt x="581513" y="260968"/>
                  </a:cubicBezTo>
                  <a:cubicBezTo>
                    <a:pt x="581513" y="271320"/>
                    <a:pt x="577966" y="279210"/>
                    <a:pt x="567035" y="279210"/>
                  </a:cubicBezTo>
                  <a:cubicBezTo>
                    <a:pt x="556104" y="279210"/>
                    <a:pt x="552557" y="271392"/>
                    <a:pt x="552557" y="260968"/>
                  </a:cubicBezTo>
                  <a:moveTo>
                    <a:pt x="590055" y="260968"/>
                  </a:moveTo>
                  <a:cubicBezTo>
                    <a:pt x="590055" y="245983"/>
                    <a:pt x="582816" y="236066"/>
                    <a:pt x="567397" y="236066"/>
                  </a:cubicBezTo>
                  <a:cubicBezTo>
                    <a:pt x="551978" y="236066"/>
                    <a:pt x="544739" y="245983"/>
                    <a:pt x="544739" y="260968"/>
                  </a:cubicBezTo>
                  <a:cubicBezTo>
                    <a:pt x="544739" y="275953"/>
                    <a:pt x="551978" y="285943"/>
                    <a:pt x="567397" y="285943"/>
                  </a:cubicBezTo>
                  <a:cubicBezTo>
                    <a:pt x="582816" y="285943"/>
                    <a:pt x="590055" y="275953"/>
                    <a:pt x="590055" y="260968"/>
                  </a:cubicBezTo>
                  <a:moveTo>
                    <a:pt x="151440" y="72753"/>
                  </a:moveTo>
                  <a:lnTo>
                    <a:pt x="143768" y="72753"/>
                  </a:lnTo>
                  <a:lnTo>
                    <a:pt x="143768" y="51035"/>
                  </a:lnTo>
                  <a:lnTo>
                    <a:pt x="119372" y="51035"/>
                  </a:lnTo>
                  <a:lnTo>
                    <a:pt x="119372" y="72753"/>
                  </a:lnTo>
                  <a:lnTo>
                    <a:pt x="111698" y="72753"/>
                  </a:lnTo>
                  <a:lnTo>
                    <a:pt x="111698" y="24830"/>
                  </a:lnTo>
                  <a:lnTo>
                    <a:pt x="119372" y="24830"/>
                  </a:lnTo>
                  <a:lnTo>
                    <a:pt x="119372" y="43796"/>
                  </a:lnTo>
                  <a:lnTo>
                    <a:pt x="143768" y="43796"/>
                  </a:lnTo>
                  <a:lnTo>
                    <a:pt x="143768" y="24106"/>
                  </a:lnTo>
                  <a:lnTo>
                    <a:pt x="151440" y="24106"/>
                  </a:lnTo>
                  <a:close/>
                  <a:moveTo>
                    <a:pt x="244680" y="31417"/>
                  </a:moveTo>
                  <a:lnTo>
                    <a:pt x="230201" y="31417"/>
                  </a:lnTo>
                  <a:lnTo>
                    <a:pt x="230201" y="72753"/>
                  </a:lnTo>
                  <a:lnTo>
                    <a:pt x="222529" y="72753"/>
                  </a:lnTo>
                  <a:lnTo>
                    <a:pt x="222529" y="31417"/>
                  </a:lnTo>
                  <a:lnTo>
                    <a:pt x="208050" y="31417"/>
                  </a:lnTo>
                  <a:lnTo>
                    <a:pt x="208050" y="24830"/>
                  </a:lnTo>
                  <a:lnTo>
                    <a:pt x="244246" y="24830"/>
                  </a:lnTo>
                  <a:close/>
                  <a:moveTo>
                    <a:pt x="273057" y="52266"/>
                  </a:moveTo>
                  <a:lnTo>
                    <a:pt x="247503" y="52266"/>
                  </a:lnTo>
                  <a:lnTo>
                    <a:pt x="247503" y="45027"/>
                  </a:lnTo>
                  <a:lnTo>
                    <a:pt x="273057" y="45027"/>
                  </a:lnTo>
                  <a:close/>
                  <a:moveTo>
                    <a:pt x="339801" y="72753"/>
                  </a:moveTo>
                  <a:lnTo>
                    <a:pt x="331911" y="72753"/>
                  </a:lnTo>
                  <a:lnTo>
                    <a:pt x="331911" y="12958"/>
                  </a:lnTo>
                  <a:lnTo>
                    <a:pt x="296873" y="12958"/>
                  </a:lnTo>
                  <a:lnTo>
                    <a:pt x="296873" y="72753"/>
                  </a:lnTo>
                  <a:lnTo>
                    <a:pt x="288910" y="72753"/>
                  </a:lnTo>
                  <a:lnTo>
                    <a:pt x="288910" y="5646"/>
                  </a:lnTo>
                  <a:lnTo>
                    <a:pt x="339583" y="5646"/>
                  </a:lnTo>
                  <a:close/>
                  <a:moveTo>
                    <a:pt x="436442" y="31417"/>
                  </a:moveTo>
                  <a:lnTo>
                    <a:pt x="421964" y="31417"/>
                  </a:lnTo>
                  <a:lnTo>
                    <a:pt x="421964" y="72753"/>
                  </a:lnTo>
                  <a:lnTo>
                    <a:pt x="414291" y="72753"/>
                  </a:lnTo>
                  <a:lnTo>
                    <a:pt x="414291" y="31417"/>
                  </a:lnTo>
                  <a:lnTo>
                    <a:pt x="399813" y="31417"/>
                  </a:lnTo>
                  <a:lnTo>
                    <a:pt x="399813" y="24830"/>
                  </a:lnTo>
                  <a:lnTo>
                    <a:pt x="436008" y="24830"/>
                  </a:lnTo>
                  <a:close/>
                  <a:moveTo>
                    <a:pt x="737153" y="31417"/>
                  </a:moveTo>
                  <a:lnTo>
                    <a:pt x="716232" y="31417"/>
                  </a:lnTo>
                  <a:lnTo>
                    <a:pt x="716232" y="72753"/>
                  </a:lnTo>
                  <a:lnTo>
                    <a:pt x="708559" y="72753"/>
                  </a:lnTo>
                  <a:lnTo>
                    <a:pt x="708559" y="24830"/>
                  </a:lnTo>
                  <a:lnTo>
                    <a:pt x="737515" y="24830"/>
                  </a:lnTo>
                  <a:close/>
                  <a:moveTo>
                    <a:pt x="825541" y="72753"/>
                  </a:moveTo>
                  <a:lnTo>
                    <a:pt x="815551" y="72753"/>
                  </a:lnTo>
                  <a:lnTo>
                    <a:pt x="798612" y="51035"/>
                  </a:lnTo>
                  <a:lnTo>
                    <a:pt x="794269" y="51035"/>
                  </a:lnTo>
                  <a:lnTo>
                    <a:pt x="794269" y="72318"/>
                  </a:lnTo>
                  <a:lnTo>
                    <a:pt x="786595" y="72318"/>
                  </a:lnTo>
                  <a:lnTo>
                    <a:pt x="786595" y="24396"/>
                  </a:lnTo>
                  <a:lnTo>
                    <a:pt x="794269" y="24396"/>
                  </a:lnTo>
                  <a:lnTo>
                    <a:pt x="794269" y="44520"/>
                  </a:lnTo>
                  <a:lnTo>
                    <a:pt x="798830" y="44520"/>
                  </a:lnTo>
                  <a:lnTo>
                    <a:pt x="814683" y="24396"/>
                  </a:lnTo>
                  <a:lnTo>
                    <a:pt x="823949" y="24396"/>
                  </a:lnTo>
                  <a:lnTo>
                    <a:pt x="805055" y="47633"/>
                  </a:lnTo>
                  <a:close/>
                  <a:moveTo>
                    <a:pt x="151296" y="178949"/>
                  </a:moveTo>
                  <a:lnTo>
                    <a:pt x="143623" y="178949"/>
                  </a:lnTo>
                  <a:lnTo>
                    <a:pt x="143623" y="137614"/>
                  </a:lnTo>
                  <a:lnTo>
                    <a:pt x="129796" y="137614"/>
                  </a:lnTo>
                  <a:cubicBezTo>
                    <a:pt x="129588" y="148858"/>
                    <a:pt x="127610" y="159998"/>
                    <a:pt x="123932" y="170625"/>
                  </a:cubicBezTo>
                  <a:cubicBezTo>
                    <a:pt x="121631" y="176822"/>
                    <a:pt x="115113" y="180374"/>
                    <a:pt x="108657" y="178949"/>
                  </a:cubicBezTo>
                  <a:lnTo>
                    <a:pt x="108657" y="171710"/>
                  </a:lnTo>
                  <a:cubicBezTo>
                    <a:pt x="112457" y="172395"/>
                    <a:pt x="116213" y="170305"/>
                    <a:pt x="117634" y="166715"/>
                  </a:cubicBezTo>
                  <a:cubicBezTo>
                    <a:pt x="121154" y="155145"/>
                    <a:pt x="122959" y="143121"/>
                    <a:pt x="122991" y="131027"/>
                  </a:cubicBezTo>
                  <a:lnTo>
                    <a:pt x="151296" y="131027"/>
                  </a:lnTo>
                  <a:close/>
                  <a:moveTo>
                    <a:pt x="253005" y="137614"/>
                  </a:moveTo>
                  <a:lnTo>
                    <a:pt x="238527" y="137614"/>
                  </a:lnTo>
                  <a:lnTo>
                    <a:pt x="238527" y="178949"/>
                  </a:lnTo>
                  <a:lnTo>
                    <a:pt x="230853" y="178949"/>
                  </a:lnTo>
                  <a:lnTo>
                    <a:pt x="230853" y="137614"/>
                  </a:lnTo>
                  <a:lnTo>
                    <a:pt x="216375" y="137614"/>
                  </a:lnTo>
                  <a:lnTo>
                    <a:pt x="216375" y="131099"/>
                  </a:lnTo>
                  <a:lnTo>
                    <a:pt x="252570" y="131099"/>
                  </a:lnTo>
                  <a:close/>
                  <a:moveTo>
                    <a:pt x="394311" y="178949"/>
                  </a:moveTo>
                  <a:lnTo>
                    <a:pt x="386637" y="178949"/>
                  </a:lnTo>
                  <a:lnTo>
                    <a:pt x="386637" y="157232"/>
                  </a:lnTo>
                  <a:lnTo>
                    <a:pt x="362242" y="157232"/>
                  </a:lnTo>
                  <a:lnTo>
                    <a:pt x="362242" y="178949"/>
                  </a:lnTo>
                  <a:lnTo>
                    <a:pt x="354569" y="178949"/>
                  </a:lnTo>
                  <a:lnTo>
                    <a:pt x="354569" y="130665"/>
                  </a:lnTo>
                  <a:lnTo>
                    <a:pt x="362242" y="130665"/>
                  </a:lnTo>
                  <a:lnTo>
                    <a:pt x="362242" y="150283"/>
                  </a:lnTo>
                  <a:lnTo>
                    <a:pt x="386637" y="150283"/>
                  </a:lnTo>
                  <a:lnTo>
                    <a:pt x="386637" y="130665"/>
                  </a:lnTo>
                  <a:lnTo>
                    <a:pt x="394311" y="130665"/>
                  </a:lnTo>
                  <a:close/>
                  <a:moveTo>
                    <a:pt x="502897" y="178949"/>
                  </a:moveTo>
                  <a:lnTo>
                    <a:pt x="495223" y="178949"/>
                  </a:lnTo>
                  <a:lnTo>
                    <a:pt x="495223" y="159621"/>
                  </a:lnTo>
                  <a:cubicBezTo>
                    <a:pt x="490848" y="161228"/>
                    <a:pt x="486196" y="161941"/>
                    <a:pt x="481541" y="161720"/>
                  </a:cubicBezTo>
                  <a:cubicBezTo>
                    <a:pt x="473173" y="162397"/>
                    <a:pt x="465840" y="156162"/>
                    <a:pt x="465163" y="147793"/>
                  </a:cubicBezTo>
                  <a:cubicBezTo>
                    <a:pt x="465092" y="146911"/>
                    <a:pt x="465098" y="146024"/>
                    <a:pt x="465181" y="145143"/>
                  </a:cubicBezTo>
                  <a:lnTo>
                    <a:pt x="465181" y="130665"/>
                  </a:lnTo>
                  <a:lnTo>
                    <a:pt x="472855" y="130665"/>
                  </a:lnTo>
                  <a:lnTo>
                    <a:pt x="472855" y="145143"/>
                  </a:lnTo>
                  <a:cubicBezTo>
                    <a:pt x="472855" y="153251"/>
                    <a:pt x="477560" y="155784"/>
                    <a:pt x="483858" y="155857"/>
                  </a:cubicBezTo>
                  <a:cubicBezTo>
                    <a:pt x="487764" y="155859"/>
                    <a:pt x="491630" y="155071"/>
                    <a:pt x="495223" y="153540"/>
                  </a:cubicBezTo>
                  <a:lnTo>
                    <a:pt x="495223" y="130665"/>
                  </a:lnTo>
                  <a:lnTo>
                    <a:pt x="502897" y="130665"/>
                  </a:lnTo>
                  <a:lnTo>
                    <a:pt x="502897" y="178515"/>
                  </a:lnTo>
                  <a:close/>
                  <a:moveTo>
                    <a:pt x="890259" y="178949"/>
                  </a:moveTo>
                  <a:lnTo>
                    <a:pt x="882513" y="178949"/>
                  </a:lnTo>
                  <a:lnTo>
                    <a:pt x="882513" y="157232"/>
                  </a:lnTo>
                  <a:lnTo>
                    <a:pt x="858117" y="157232"/>
                  </a:lnTo>
                  <a:lnTo>
                    <a:pt x="858117" y="178949"/>
                  </a:lnTo>
                  <a:lnTo>
                    <a:pt x="850444" y="178949"/>
                  </a:lnTo>
                  <a:lnTo>
                    <a:pt x="850444" y="130665"/>
                  </a:lnTo>
                  <a:lnTo>
                    <a:pt x="858117" y="130665"/>
                  </a:lnTo>
                  <a:lnTo>
                    <a:pt x="858117" y="150283"/>
                  </a:lnTo>
                  <a:lnTo>
                    <a:pt x="882513" y="150283"/>
                  </a:lnTo>
                  <a:lnTo>
                    <a:pt x="882513" y="130665"/>
                  </a:lnTo>
                  <a:lnTo>
                    <a:pt x="890259" y="130665"/>
                  </a:lnTo>
                  <a:close/>
                  <a:moveTo>
                    <a:pt x="961419" y="178949"/>
                  </a:moveTo>
                  <a:lnTo>
                    <a:pt x="961419" y="130665"/>
                  </a:lnTo>
                  <a:lnTo>
                    <a:pt x="982267" y="130665"/>
                  </a:lnTo>
                  <a:cubicBezTo>
                    <a:pt x="989506" y="130665"/>
                    <a:pt x="996745" y="134140"/>
                    <a:pt x="996745" y="142320"/>
                  </a:cubicBezTo>
                  <a:cubicBezTo>
                    <a:pt x="997365" y="147581"/>
                    <a:pt x="993939" y="152471"/>
                    <a:pt x="988782" y="153685"/>
                  </a:cubicBezTo>
                  <a:cubicBezTo>
                    <a:pt x="994418" y="153821"/>
                    <a:pt x="998877" y="158500"/>
                    <a:pt x="998741" y="164135"/>
                  </a:cubicBezTo>
                  <a:cubicBezTo>
                    <a:pt x="998735" y="164368"/>
                    <a:pt x="998721" y="164601"/>
                    <a:pt x="998700" y="164833"/>
                  </a:cubicBezTo>
                  <a:cubicBezTo>
                    <a:pt x="998275" y="172818"/>
                    <a:pt x="991458" y="178947"/>
                    <a:pt x="983473" y="178522"/>
                  </a:cubicBezTo>
                  <a:cubicBezTo>
                    <a:pt x="983434" y="178520"/>
                    <a:pt x="983393" y="178518"/>
                    <a:pt x="983353" y="178515"/>
                  </a:cubicBezTo>
                  <a:close/>
                  <a:moveTo>
                    <a:pt x="969092" y="137614"/>
                  </a:moveTo>
                  <a:lnTo>
                    <a:pt x="969092" y="151079"/>
                  </a:lnTo>
                  <a:lnTo>
                    <a:pt x="980602" y="151079"/>
                  </a:lnTo>
                  <a:cubicBezTo>
                    <a:pt x="986755" y="151079"/>
                    <a:pt x="989361" y="148690"/>
                    <a:pt x="989361" y="143840"/>
                  </a:cubicBezTo>
                  <a:cubicBezTo>
                    <a:pt x="989361" y="138990"/>
                    <a:pt x="987118" y="137542"/>
                    <a:pt x="981543" y="137542"/>
                  </a:cubicBezTo>
                  <a:close/>
                  <a:moveTo>
                    <a:pt x="969092" y="157667"/>
                  </a:moveTo>
                  <a:lnTo>
                    <a:pt x="969092" y="172145"/>
                  </a:lnTo>
                  <a:lnTo>
                    <a:pt x="982412" y="172145"/>
                  </a:lnTo>
                  <a:cubicBezTo>
                    <a:pt x="988637" y="172145"/>
                    <a:pt x="991316" y="169756"/>
                    <a:pt x="991316" y="164906"/>
                  </a:cubicBezTo>
                  <a:cubicBezTo>
                    <a:pt x="991316" y="160055"/>
                    <a:pt x="988203" y="157667"/>
                    <a:pt x="981254" y="157667"/>
                  </a:cubicBezTo>
                  <a:close/>
                  <a:moveTo>
                    <a:pt x="1247579" y="137614"/>
                  </a:moveTo>
                  <a:lnTo>
                    <a:pt x="1233101" y="137614"/>
                  </a:lnTo>
                  <a:lnTo>
                    <a:pt x="1233101" y="178949"/>
                  </a:lnTo>
                  <a:lnTo>
                    <a:pt x="1225427" y="178949"/>
                  </a:lnTo>
                  <a:lnTo>
                    <a:pt x="1225427" y="137614"/>
                  </a:lnTo>
                  <a:lnTo>
                    <a:pt x="1210949" y="137614"/>
                  </a:lnTo>
                  <a:lnTo>
                    <a:pt x="1210949" y="131099"/>
                  </a:lnTo>
                  <a:lnTo>
                    <a:pt x="1247144" y="131099"/>
                  </a:lnTo>
                  <a:lnTo>
                    <a:pt x="1247144" y="137614"/>
                  </a:lnTo>
                  <a:close/>
                  <a:moveTo>
                    <a:pt x="1335244" y="137614"/>
                  </a:moveTo>
                  <a:lnTo>
                    <a:pt x="1320765" y="137614"/>
                  </a:lnTo>
                  <a:lnTo>
                    <a:pt x="1320765" y="178949"/>
                  </a:lnTo>
                  <a:lnTo>
                    <a:pt x="1313092" y="178949"/>
                  </a:lnTo>
                  <a:lnTo>
                    <a:pt x="1313092" y="137614"/>
                  </a:lnTo>
                  <a:lnTo>
                    <a:pt x="1298614" y="137614"/>
                  </a:lnTo>
                  <a:lnTo>
                    <a:pt x="1298614" y="131099"/>
                  </a:lnTo>
                  <a:lnTo>
                    <a:pt x="1334809" y="131099"/>
                  </a:lnTo>
                  <a:close/>
                  <a:moveTo>
                    <a:pt x="55523" y="285219"/>
                  </a:moveTo>
                  <a:lnTo>
                    <a:pt x="47560" y="285219"/>
                  </a:lnTo>
                  <a:lnTo>
                    <a:pt x="47560" y="224773"/>
                  </a:lnTo>
                  <a:lnTo>
                    <a:pt x="12523" y="224773"/>
                  </a:lnTo>
                  <a:lnTo>
                    <a:pt x="12523" y="284567"/>
                  </a:lnTo>
                  <a:lnTo>
                    <a:pt x="4632" y="284567"/>
                  </a:lnTo>
                  <a:lnTo>
                    <a:pt x="4632" y="217534"/>
                  </a:lnTo>
                  <a:lnTo>
                    <a:pt x="55306" y="217534"/>
                  </a:lnTo>
                  <a:close/>
                  <a:moveTo>
                    <a:pt x="152092" y="243884"/>
                  </a:moveTo>
                  <a:lnTo>
                    <a:pt x="137614" y="243884"/>
                  </a:lnTo>
                  <a:lnTo>
                    <a:pt x="137614" y="285219"/>
                  </a:lnTo>
                  <a:lnTo>
                    <a:pt x="129941" y="285219"/>
                  </a:lnTo>
                  <a:lnTo>
                    <a:pt x="129941" y="243884"/>
                  </a:lnTo>
                  <a:lnTo>
                    <a:pt x="115463" y="243884"/>
                  </a:lnTo>
                  <a:lnTo>
                    <a:pt x="115463" y="237296"/>
                  </a:lnTo>
                  <a:lnTo>
                    <a:pt x="151658" y="237296"/>
                  </a:lnTo>
                  <a:close/>
                  <a:moveTo>
                    <a:pt x="290358" y="285219"/>
                  </a:moveTo>
                  <a:lnTo>
                    <a:pt x="290358" y="217534"/>
                  </a:lnTo>
                  <a:lnTo>
                    <a:pt x="313596" y="217534"/>
                  </a:lnTo>
                  <a:cubicBezTo>
                    <a:pt x="322430" y="216330"/>
                    <a:pt x="330566" y="222517"/>
                    <a:pt x="331769" y="231351"/>
                  </a:cubicBezTo>
                  <a:cubicBezTo>
                    <a:pt x="331940" y="232602"/>
                    <a:pt x="331963" y="233868"/>
                    <a:pt x="331838" y="235125"/>
                  </a:cubicBezTo>
                  <a:cubicBezTo>
                    <a:pt x="331946" y="241119"/>
                    <a:pt x="328348" y="246559"/>
                    <a:pt x="322789" y="248806"/>
                  </a:cubicBezTo>
                  <a:lnTo>
                    <a:pt x="322789" y="248806"/>
                  </a:lnTo>
                  <a:cubicBezTo>
                    <a:pt x="330258" y="250704"/>
                    <a:pt x="335405" y="257536"/>
                    <a:pt x="335168" y="265239"/>
                  </a:cubicBezTo>
                  <a:cubicBezTo>
                    <a:pt x="335259" y="275833"/>
                    <a:pt x="326745" y="284496"/>
                    <a:pt x="316150" y="284587"/>
                  </a:cubicBezTo>
                  <a:cubicBezTo>
                    <a:pt x="315466" y="284593"/>
                    <a:pt x="314783" y="284562"/>
                    <a:pt x="314103" y="284495"/>
                  </a:cubicBezTo>
                  <a:lnTo>
                    <a:pt x="289851" y="284495"/>
                  </a:lnTo>
                  <a:close/>
                  <a:moveTo>
                    <a:pt x="298249" y="225207"/>
                  </a:moveTo>
                  <a:lnTo>
                    <a:pt x="298249" y="246924"/>
                  </a:lnTo>
                  <a:lnTo>
                    <a:pt x="310917" y="246924"/>
                  </a:lnTo>
                  <a:cubicBezTo>
                    <a:pt x="318590" y="246924"/>
                    <a:pt x="324237" y="243377"/>
                    <a:pt x="324237" y="234980"/>
                  </a:cubicBezTo>
                  <a:cubicBezTo>
                    <a:pt x="324237" y="228826"/>
                    <a:pt x="320472" y="225207"/>
                    <a:pt x="311931" y="225207"/>
                  </a:cubicBezTo>
                  <a:close/>
                  <a:moveTo>
                    <a:pt x="298249" y="254163"/>
                  </a:moveTo>
                  <a:lnTo>
                    <a:pt x="298249" y="278342"/>
                  </a:lnTo>
                  <a:lnTo>
                    <a:pt x="313596" y="278342"/>
                  </a:lnTo>
                  <a:cubicBezTo>
                    <a:pt x="321558" y="278342"/>
                    <a:pt x="327495" y="274722"/>
                    <a:pt x="327495" y="266035"/>
                  </a:cubicBezTo>
                  <a:cubicBezTo>
                    <a:pt x="327495" y="257348"/>
                    <a:pt x="322789" y="254163"/>
                    <a:pt x="312003" y="254163"/>
                  </a:cubicBezTo>
                  <a:close/>
                  <a:moveTo>
                    <a:pt x="631245" y="244101"/>
                  </a:moveTo>
                  <a:lnTo>
                    <a:pt x="612352" y="244101"/>
                  </a:lnTo>
                  <a:lnTo>
                    <a:pt x="612352" y="285436"/>
                  </a:lnTo>
                  <a:lnTo>
                    <a:pt x="604678" y="285436"/>
                  </a:lnTo>
                  <a:lnTo>
                    <a:pt x="604678" y="237513"/>
                  </a:lnTo>
                  <a:lnTo>
                    <a:pt x="631245" y="237513"/>
                  </a:lnTo>
                  <a:close/>
                  <a:moveTo>
                    <a:pt x="395831" y="51397"/>
                  </a:moveTo>
                  <a:lnTo>
                    <a:pt x="360722" y="51397"/>
                  </a:lnTo>
                  <a:cubicBezTo>
                    <a:pt x="359868" y="59348"/>
                    <a:pt x="365622" y="66485"/>
                    <a:pt x="373572" y="67338"/>
                  </a:cubicBezTo>
                  <a:cubicBezTo>
                    <a:pt x="374643" y="67453"/>
                    <a:pt x="375723" y="67448"/>
                    <a:pt x="376792" y="67323"/>
                  </a:cubicBezTo>
                  <a:cubicBezTo>
                    <a:pt x="382112" y="67266"/>
                    <a:pt x="387362" y="66108"/>
                    <a:pt x="392212" y="63921"/>
                  </a:cubicBezTo>
                  <a:lnTo>
                    <a:pt x="392212" y="71160"/>
                  </a:lnTo>
                  <a:cubicBezTo>
                    <a:pt x="387064" y="73226"/>
                    <a:pt x="381539" y="74188"/>
                    <a:pt x="375996" y="73983"/>
                  </a:cubicBezTo>
                  <a:cubicBezTo>
                    <a:pt x="363535" y="74534"/>
                    <a:pt x="352985" y="64879"/>
                    <a:pt x="352435" y="52417"/>
                  </a:cubicBezTo>
                  <a:cubicBezTo>
                    <a:pt x="352384" y="51280"/>
                    <a:pt x="352421" y="50140"/>
                    <a:pt x="352542" y="49008"/>
                  </a:cubicBezTo>
                  <a:cubicBezTo>
                    <a:pt x="352542" y="35254"/>
                    <a:pt x="359781" y="23744"/>
                    <a:pt x="374693" y="23744"/>
                  </a:cubicBezTo>
                  <a:cubicBezTo>
                    <a:pt x="389606" y="23744"/>
                    <a:pt x="396410" y="34386"/>
                    <a:pt x="395614" y="51253"/>
                  </a:cubicBezTo>
                  <a:close/>
                  <a:moveTo>
                    <a:pt x="387941" y="44882"/>
                  </a:moveTo>
                  <a:cubicBezTo>
                    <a:pt x="388940" y="37957"/>
                    <a:pt x="384137" y="31533"/>
                    <a:pt x="377213" y="30533"/>
                  </a:cubicBezTo>
                  <a:cubicBezTo>
                    <a:pt x="376571" y="30441"/>
                    <a:pt x="375922" y="30397"/>
                    <a:pt x="375272" y="30404"/>
                  </a:cubicBezTo>
                  <a:cubicBezTo>
                    <a:pt x="367645" y="30035"/>
                    <a:pt x="361163" y="35920"/>
                    <a:pt x="360794" y="43547"/>
                  </a:cubicBezTo>
                  <a:cubicBezTo>
                    <a:pt x="360773" y="43992"/>
                    <a:pt x="360773" y="44437"/>
                    <a:pt x="360794" y="44882"/>
                  </a:cubicBezTo>
                  <a:close/>
                  <a:moveTo>
                    <a:pt x="483496" y="51397"/>
                  </a:moveTo>
                  <a:lnTo>
                    <a:pt x="448459" y="51397"/>
                  </a:lnTo>
                  <a:cubicBezTo>
                    <a:pt x="447606" y="59348"/>
                    <a:pt x="453359" y="66485"/>
                    <a:pt x="461310" y="67338"/>
                  </a:cubicBezTo>
                  <a:cubicBezTo>
                    <a:pt x="462381" y="67453"/>
                    <a:pt x="463460" y="67448"/>
                    <a:pt x="464530" y="67323"/>
                  </a:cubicBezTo>
                  <a:cubicBezTo>
                    <a:pt x="469825" y="67258"/>
                    <a:pt x="475050" y="66100"/>
                    <a:pt x="479876" y="63921"/>
                  </a:cubicBezTo>
                  <a:lnTo>
                    <a:pt x="479876" y="71160"/>
                  </a:lnTo>
                  <a:cubicBezTo>
                    <a:pt x="474752" y="73221"/>
                    <a:pt x="469253" y="74182"/>
                    <a:pt x="463733" y="73983"/>
                  </a:cubicBezTo>
                  <a:cubicBezTo>
                    <a:pt x="451272" y="74534"/>
                    <a:pt x="440723" y="64879"/>
                    <a:pt x="440172" y="52417"/>
                  </a:cubicBezTo>
                  <a:cubicBezTo>
                    <a:pt x="440122" y="51280"/>
                    <a:pt x="440158" y="50140"/>
                    <a:pt x="440279" y="49008"/>
                  </a:cubicBezTo>
                  <a:cubicBezTo>
                    <a:pt x="440279" y="35254"/>
                    <a:pt x="447518" y="23744"/>
                    <a:pt x="461996" y="23744"/>
                  </a:cubicBezTo>
                  <a:cubicBezTo>
                    <a:pt x="476474" y="23744"/>
                    <a:pt x="483496" y="33734"/>
                    <a:pt x="482990" y="50601"/>
                  </a:cubicBezTo>
                  <a:close/>
                  <a:moveTo>
                    <a:pt x="475678" y="44882"/>
                  </a:moveTo>
                  <a:cubicBezTo>
                    <a:pt x="476678" y="37957"/>
                    <a:pt x="471876" y="31533"/>
                    <a:pt x="464951" y="30533"/>
                  </a:cubicBezTo>
                  <a:cubicBezTo>
                    <a:pt x="464284" y="30436"/>
                    <a:pt x="463611" y="30393"/>
                    <a:pt x="462937" y="30404"/>
                  </a:cubicBezTo>
                  <a:cubicBezTo>
                    <a:pt x="455310" y="30035"/>
                    <a:pt x="448828" y="35920"/>
                    <a:pt x="448459" y="43547"/>
                  </a:cubicBezTo>
                  <a:cubicBezTo>
                    <a:pt x="448438" y="43992"/>
                    <a:pt x="448438" y="44437"/>
                    <a:pt x="448459" y="44882"/>
                  </a:cubicBezTo>
                  <a:close/>
                  <a:moveTo>
                    <a:pt x="1294343" y="157594"/>
                  </a:moveTo>
                  <a:lnTo>
                    <a:pt x="1259306" y="157594"/>
                  </a:lnTo>
                  <a:cubicBezTo>
                    <a:pt x="1258413" y="165540"/>
                    <a:pt x="1264129" y="172706"/>
                    <a:pt x="1272075" y="173600"/>
                  </a:cubicBezTo>
                  <a:cubicBezTo>
                    <a:pt x="1273173" y="173723"/>
                    <a:pt x="1274280" y="173721"/>
                    <a:pt x="1275376" y="173593"/>
                  </a:cubicBezTo>
                  <a:cubicBezTo>
                    <a:pt x="1280677" y="173505"/>
                    <a:pt x="1285902" y="172322"/>
                    <a:pt x="1290723" y="170118"/>
                  </a:cubicBezTo>
                  <a:lnTo>
                    <a:pt x="1290723" y="177357"/>
                  </a:lnTo>
                  <a:cubicBezTo>
                    <a:pt x="1285580" y="179446"/>
                    <a:pt x="1280056" y="180432"/>
                    <a:pt x="1274508" y="180252"/>
                  </a:cubicBezTo>
                  <a:cubicBezTo>
                    <a:pt x="1262087" y="180813"/>
                    <a:pt x="1251563" y="171197"/>
                    <a:pt x="1251003" y="158776"/>
                  </a:cubicBezTo>
                  <a:cubicBezTo>
                    <a:pt x="1250949" y="157585"/>
                    <a:pt x="1250991" y="156390"/>
                    <a:pt x="1251126" y="155205"/>
                  </a:cubicBezTo>
                  <a:cubicBezTo>
                    <a:pt x="1251126" y="141451"/>
                    <a:pt x="1258365" y="129941"/>
                    <a:pt x="1272843" y="129941"/>
                  </a:cubicBezTo>
                  <a:cubicBezTo>
                    <a:pt x="1287321" y="129941"/>
                    <a:pt x="1294560" y="140582"/>
                    <a:pt x="1293764" y="157449"/>
                  </a:cubicBezTo>
                  <a:close/>
                  <a:moveTo>
                    <a:pt x="1286525" y="151079"/>
                  </a:moveTo>
                  <a:cubicBezTo>
                    <a:pt x="1287525" y="144154"/>
                    <a:pt x="1282722" y="137730"/>
                    <a:pt x="1275798" y="136730"/>
                  </a:cubicBezTo>
                  <a:cubicBezTo>
                    <a:pt x="1275131" y="136633"/>
                    <a:pt x="1274457" y="136590"/>
                    <a:pt x="1273784" y="136601"/>
                  </a:cubicBezTo>
                  <a:cubicBezTo>
                    <a:pt x="1266157" y="136232"/>
                    <a:pt x="1259674" y="142117"/>
                    <a:pt x="1259306" y="149744"/>
                  </a:cubicBezTo>
                  <a:cubicBezTo>
                    <a:pt x="1259285" y="150189"/>
                    <a:pt x="1259285" y="150634"/>
                    <a:pt x="1259306" y="151079"/>
                  </a:cubicBezTo>
                  <a:close/>
                  <a:moveTo>
                    <a:pt x="1051544" y="157594"/>
                  </a:moveTo>
                  <a:lnTo>
                    <a:pt x="1015784" y="157594"/>
                  </a:lnTo>
                  <a:cubicBezTo>
                    <a:pt x="1014891" y="165540"/>
                    <a:pt x="1020607" y="172706"/>
                    <a:pt x="1028553" y="173600"/>
                  </a:cubicBezTo>
                  <a:cubicBezTo>
                    <a:pt x="1029651" y="173723"/>
                    <a:pt x="1030758" y="173721"/>
                    <a:pt x="1031854" y="173593"/>
                  </a:cubicBezTo>
                  <a:cubicBezTo>
                    <a:pt x="1037179" y="173513"/>
                    <a:pt x="1042429" y="172330"/>
                    <a:pt x="1047274" y="170118"/>
                  </a:cubicBezTo>
                  <a:lnTo>
                    <a:pt x="1047274" y="177357"/>
                  </a:lnTo>
                  <a:cubicBezTo>
                    <a:pt x="1042131" y="179446"/>
                    <a:pt x="1036607" y="180432"/>
                    <a:pt x="1031058" y="180252"/>
                  </a:cubicBezTo>
                  <a:cubicBezTo>
                    <a:pt x="1018597" y="180808"/>
                    <a:pt x="1008045" y="171156"/>
                    <a:pt x="1007489" y="158695"/>
                  </a:cubicBezTo>
                  <a:cubicBezTo>
                    <a:pt x="1007437" y="157530"/>
                    <a:pt x="1007476" y="156364"/>
                    <a:pt x="1007604" y="155205"/>
                  </a:cubicBezTo>
                  <a:cubicBezTo>
                    <a:pt x="1007604" y="141451"/>
                    <a:pt x="1014843" y="129941"/>
                    <a:pt x="1029756" y="129941"/>
                  </a:cubicBezTo>
                  <a:cubicBezTo>
                    <a:pt x="1044668" y="129941"/>
                    <a:pt x="1051473" y="140582"/>
                    <a:pt x="1050676" y="157449"/>
                  </a:cubicBezTo>
                  <a:close/>
                  <a:moveTo>
                    <a:pt x="1043654" y="151079"/>
                  </a:moveTo>
                  <a:cubicBezTo>
                    <a:pt x="1044654" y="144154"/>
                    <a:pt x="1039851" y="137730"/>
                    <a:pt x="1032926" y="136730"/>
                  </a:cubicBezTo>
                  <a:cubicBezTo>
                    <a:pt x="1032284" y="136638"/>
                    <a:pt x="1031635" y="136594"/>
                    <a:pt x="1030986" y="136601"/>
                  </a:cubicBezTo>
                  <a:cubicBezTo>
                    <a:pt x="1023400" y="136190"/>
                    <a:pt x="1016919" y="142006"/>
                    <a:pt x="1016508" y="149591"/>
                  </a:cubicBezTo>
                  <a:cubicBezTo>
                    <a:pt x="1016481" y="150087"/>
                    <a:pt x="1016481" y="150583"/>
                    <a:pt x="1016508" y="151079"/>
                  </a:cubicBezTo>
                  <a:close/>
                  <a:moveTo>
                    <a:pt x="559289" y="157594"/>
                  </a:moveTo>
                  <a:lnTo>
                    <a:pt x="523528" y="157594"/>
                  </a:lnTo>
                  <a:cubicBezTo>
                    <a:pt x="522635" y="165540"/>
                    <a:pt x="528351" y="172706"/>
                    <a:pt x="536297" y="173600"/>
                  </a:cubicBezTo>
                  <a:cubicBezTo>
                    <a:pt x="537395" y="173723"/>
                    <a:pt x="538502" y="173721"/>
                    <a:pt x="539599" y="173593"/>
                  </a:cubicBezTo>
                  <a:cubicBezTo>
                    <a:pt x="544899" y="173505"/>
                    <a:pt x="550124" y="172322"/>
                    <a:pt x="554945" y="170118"/>
                  </a:cubicBezTo>
                  <a:lnTo>
                    <a:pt x="554945" y="177357"/>
                  </a:lnTo>
                  <a:cubicBezTo>
                    <a:pt x="549802" y="179446"/>
                    <a:pt x="544279" y="180432"/>
                    <a:pt x="538730" y="180252"/>
                  </a:cubicBezTo>
                  <a:cubicBezTo>
                    <a:pt x="526268" y="180808"/>
                    <a:pt x="515716" y="171156"/>
                    <a:pt x="515161" y="158695"/>
                  </a:cubicBezTo>
                  <a:cubicBezTo>
                    <a:pt x="515108" y="157530"/>
                    <a:pt x="515147" y="156364"/>
                    <a:pt x="515276" y="155205"/>
                  </a:cubicBezTo>
                  <a:cubicBezTo>
                    <a:pt x="515276" y="141451"/>
                    <a:pt x="522515" y="129941"/>
                    <a:pt x="537427" y="129941"/>
                  </a:cubicBezTo>
                  <a:cubicBezTo>
                    <a:pt x="552339" y="129941"/>
                    <a:pt x="559145" y="140582"/>
                    <a:pt x="558348" y="157449"/>
                  </a:cubicBezTo>
                  <a:close/>
                  <a:moveTo>
                    <a:pt x="551471" y="151079"/>
                  </a:moveTo>
                  <a:cubicBezTo>
                    <a:pt x="552471" y="144154"/>
                    <a:pt x="547668" y="137730"/>
                    <a:pt x="540744" y="136730"/>
                  </a:cubicBezTo>
                  <a:cubicBezTo>
                    <a:pt x="540077" y="136633"/>
                    <a:pt x="539403" y="136590"/>
                    <a:pt x="538730" y="136601"/>
                  </a:cubicBezTo>
                  <a:cubicBezTo>
                    <a:pt x="531103" y="136232"/>
                    <a:pt x="524620" y="142117"/>
                    <a:pt x="524252" y="149744"/>
                  </a:cubicBezTo>
                  <a:cubicBezTo>
                    <a:pt x="524231" y="150189"/>
                    <a:pt x="524231" y="150634"/>
                    <a:pt x="524252" y="151079"/>
                  </a:cubicBezTo>
                  <a:close/>
                  <a:moveTo>
                    <a:pt x="300059" y="157594"/>
                  </a:moveTo>
                  <a:lnTo>
                    <a:pt x="265022" y="157594"/>
                  </a:lnTo>
                  <a:cubicBezTo>
                    <a:pt x="264128" y="165540"/>
                    <a:pt x="269845" y="172706"/>
                    <a:pt x="277791" y="173600"/>
                  </a:cubicBezTo>
                  <a:cubicBezTo>
                    <a:pt x="278888" y="173723"/>
                    <a:pt x="279996" y="173721"/>
                    <a:pt x="281092" y="173593"/>
                  </a:cubicBezTo>
                  <a:cubicBezTo>
                    <a:pt x="286393" y="173505"/>
                    <a:pt x="291618" y="172322"/>
                    <a:pt x="296439" y="170118"/>
                  </a:cubicBezTo>
                  <a:lnTo>
                    <a:pt x="296439" y="177357"/>
                  </a:lnTo>
                  <a:cubicBezTo>
                    <a:pt x="291296" y="179446"/>
                    <a:pt x="285772" y="180432"/>
                    <a:pt x="280224" y="180252"/>
                  </a:cubicBezTo>
                  <a:cubicBezTo>
                    <a:pt x="267803" y="180813"/>
                    <a:pt x="257279" y="171197"/>
                    <a:pt x="256719" y="158776"/>
                  </a:cubicBezTo>
                  <a:cubicBezTo>
                    <a:pt x="256665" y="157585"/>
                    <a:pt x="256706" y="156390"/>
                    <a:pt x="256842" y="155205"/>
                  </a:cubicBezTo>
                  <a:cubicBezTo>
                    <a:pt x="256842" y="141451"/>
                    <a:pt x="264081" y="129941"/>
                    <a:pt x="278920" y="129941"/>
                  </a:cubicBezTo>
                  <a:cubicBezTo>
                    <a:pt x="293761" y="129941"/>
                    <a:pt x="300637" y="140582"/>
                    <a:pt x="299841" y="157449"/>
                  </a:cubicBezTo>
                  <a:close/>
                  <a:moveTo>
                    <a:pt x="292241" y="151079"/>
                  </a:moveTo>
                  <a:cubicBezTo>
                    <a:pt x="293241" y="144154"/>
                    <a:pt x="288438" y="137730"/>
                    <a:pt x="281514" y="136730"/>
                  </a:cubicBezTo>
                  <a:cubicBezTo>
                    <a:pt x="280847" y="136633"/>
                    <a:pt x="280173" y="136590"/>
                    <a:pt x="279500" y="136601"/>
                  </a:cubicBezTo>
                  <a:cubicBezTo>
                    <a:pt x="271873" y="136232"/>
                    <a:pt x="265390" y="142117"/>
                    <a:pt x="265022" y="149744"/>
                  </a:cubicBezTo>
                  <a:cubicBezTo>
                    <a:pt x="265001" y="150189"/>
                    <a:pt x="265001" y="150634"/>
                    <a:pt x="265022" y="151079"/>
                  </a:cubicBezTo>
                  <a:close/>
                  <a:moveTo>
                    <a:pt x="111264" y="263863"/>
                  </a:moveTo>
                  <a:lnTo>
                    <a:pt x="76227" y="263863"/>
                  </a:lnTo>
                  <a:cubicBezTo>
                    <a:pt x="75373" y="271814"/>
                    <a:pt x="81127" y="278951"/>
                    <a:pt x="89077" y="279804"/>
                  </a:cubicBezTo>
                  <a:cubicBezTo>
                    <a:pt x="90148" y="279919"/>
                    <a:pt x="91228" y="279914"/>
                    <a:pt x="92297" y="279789"/>
                  </a:cubicBezTo>
                  <a:cubicBezTo>
                    <a:pt x="97592" y="279725"/>
                    <a:pt x="102817" y="278566"/>
                    <a:pt x="107644" y="276387"/>
                  </a:cubicBezTo>
                  <a:lnTo>
                    <a:pt x="107645" y="283626"/>
                  </a:lnTo>
                  <a:cubicBezTo>
                    <a:pt x="102497" y="285693"/>
                    <a:pt x="96973" y="286655"/>
                    <a:pt x="91429" y="286449"/>
                  </a:cubicBezTo>
                  <a:cubicBezTo>
                    <a:pt x="79029" y="287362"/>
                    <a:pt x="68236" y="278049"/>
                    <a:pt x="67324" y="265649"/>
                  </a:cubicBezTo>
                  <a:cubicBezTo>
                    <a:pt x="67210" y="264088"/>
                    <a:pt x="67258" y="262519"/>
                    <a:pt x="67468" y="260968"/>
                  </a:cubicBezTo>
                  <a:cubicBezTo>
                    <a:pt x="67468" y="247214"/>
                    <a:pt x="74707" y="235704"/>
                    <a:pt x="89185" y="235704"/>
                  </a:cubicBezTo>
                  <a:cubicBezTo>
                    <a:pt x="103663" y="235704"/>
                    <a:pt x="110902" y="246345"/>
                    <a:pt x="110106" y="263212"/>
                  </a:cubicBezTo>
                  <a:close/>
                  <a:moveTo>
                    <a:pt x="103446" y="257348"/>
                  </a:moveTo>
                  <a:cubicBezTo>
                    <a:pt x="104446" y="250424"/>
                    <a:pt x="99643" y="243999"/>
                    <a:pt x="92719" y="242999"/>
                  </a:cubicBezTo>
                  <a:cubicBezTo>
                    <a:pt x="92051" y="242903"/>
                    <a:pt x="91378" y="242860"/>
                    <a:pt x="90705" y="242870"/>
                  </a:cubicBezTo>
                  <a:cubicBezTo>
                    <a:pt x="83078" y="242502"/>
                    <a:pt x="76595" y="248386"/>
                    <a:pt x="76227" y="256013"/>
                  </a:cubicBezTo>
                  <a:cubicBezTo>
                    <a:pt x="76205" y="256458"/>
                    <a:pt x="76205" y="256903"/>
                    <a:pt x="76227" y="257348"/>
                  </a:cubicBezTo>
                  <a:close/>
                  <a:moveTo>
                    <a:pt x="386348" y="263863"/>
                  </a:moveTo>
                  <a:lnTo>
                    <a:pt x="351311" y="263863"/>
                  </a:lnTo>
                  <a:cubicBezTo>
                    <a:pt x="350422" y="271810"/>
                    <a:pt x="356143" y="278973"/>
                    <a:pt x="364089" y="279862"/>
                  </a:cubicBezTo>
                  <a:cubicBezTo>
                    <a:pt x="365159" y="279982"/>
                    <a:pt x="366239" y="279982"/>
                    <a:pt x="367309" y="279862"/>
                  </a:cubicBezTo>
                  <a:cubicBezTo>
                    <a:pt x="372339" y="279911"/>
                    <a:pt x="377306" y="278744"/>
                    <a:pt x="381787" y="276459"/>
                  </a:cubicBezTo>
                  <a:lnTo>
                    <a:pt x="381788" y="283699"/>
                  </a:lnTo>
                  <a:cubicBezTo>
                    <a:pt x="376984" y="285817"/>
                    <a:pt x="371759" y="286808"/>
                    <a:pt x="366513" y="286594"/>
                  </a:cubicBezTo>
                  <a:cubicBezTo>
                    <a:pt x="354070" y="287471"/>
                    <a:pt x="343272" y="278096"/>
                    <a:pt x="342394" y="265653"/>
                  </a:cubicBezTo>
                  <a:cubicBezTo>
                    <a:pt x="342284" y="264090"/>
                    <a:pt x="342337" y="262520"/>
                    <a:pt x="342552" y="260968"/>
                  </a:cubicBezTo>
                  <a:cubicBezTo>
                    <a:pt x="342552" y="247214"/>
                    <a:pt x="349791" y="235704"/>
                    <a:pt x="364704" y="235704"/>
                  </a:cubicBezTo>
                  <a:cubicBezTo>
                    <a:pt x="379616" y="235704"/>
                    <a:pt x="386421" y="246273"/>
                    <a:pt x="385624" y="263140"/>
                  </a:cubicBezTo>
                  <a:close/>
                  <a:moveTo>
                    <a:pt x="378530" y="257421"/>
                  </a:moveTo>
                  <a:cubicBezTo>
                    <a:pt x="379530" y="250496"/>
                    <a:pt x="374727" y="244072"/>
                    <a:pt x="367803" y="243071"/>
                  </a:cubicBezTo>
                  <a:cubicBezTo>
                    <a:pt x="367136" y="242975"/>
                    <a:pt x="366462" y="242932"/>
                    <a:pt x="365789" y="242943"/>
                  </a:cubicBezTo>
                  <a:cubicBezTo>
                    <a:pt x="358162" y="242574"/>
                    <a:pt x="351679" y="248458"/>
                    <a:pt x="351311" y="256085"/>
                  </a:cubicBezTo>
                  <a:cubicBezTo>
                    <a:pt x="351290" y="256530"/>
                    <a:pt x="351290" y="256976"/>
                    <a:pt x="351311" y="257421"/>
                  </a:cubicBezTo>
                  <a:close/>
                  <a:moveTo>
                    <a:pt x="914220" y="179167"/>
                  </a:moveTo>
                  <a:lnTo>
                    <a:pt x="906257" y="179167"/>
                  </a:lnTo>
                  <a:lnTo>
                    <a:pt x="906257" y="130665"/>
                  </a:lnTo>
                  <a:lnTo>
                    <a:pt x="913496" y="130665"/>
                  </a:lnTo>
                  <a:lnTo>
                    <a:pt x="913496" y="168380"/>
                  </a:lnTo>
                  <a:cubicBezTo>
                    <a:pt x="914857" y="165670"/>
                    <a:pt x="916404" y="163057"/>
                    <a:pt x="918129" y="160562"/>
                  </a:cubicBezTo>
                  <a:lnTo>
                    <a:pt x="938688" y="130665"/>
                  </a:lnTo>
                  <a:lnTo>
                    <a:pt x="946651" y="130665"/>
                  </a:lnTo>
                  <a:lnTo>
                    <a:pt x="946651" y="178515"/>
                  </a:lnTo>
                  <a:lnTo>
                    <a:pt x="939412" y="178515"/>
                  </a:lnTo>
                  <a:lnTo>
                    <a:pt x="939412" y="140800"/>
                  </a:lnTo>
                  <a:cubicBezTo>
                    <a:pt x="938069" y="143535"/>
                    <a:pt x="936495" y="146151"/>
                    <a:pt x="934706" y="148618"/>
                  </a:cubicBezTo>
                  <a:close/>
                  <a:moveTo>
                    <a:pt x="901334" y="9556"/>
                  </a:moveTo>
                  <a:cubicBezTo>
                    <a:pt x="903552" y="12579"/>
                    <a:pt x="907067" y="14377"/>
                    <a:pt x="910818" y="14406"/>
                  </a:cubicBezTo>
                  <a:cubicBezTo>
                    <a:pt x="914525" y="14423"/>
                    <a:pt x="918018" y="12676"/>
                    <a:pt x="920229" y="9700"/>
                  </a:cubicBezTo>
                  <a:lnTo>
                    <a:pt x="924500" y="13247"/>
                  </a:lnTo>
                  <a:cubicBezTo>
                    <a:pt x="921330" y="17595"/>
                    <a:pt x="916194" y="20068"/>
                    <a:pt x="910818" y="19835"/>
                  </a:cubicBezTo>
                  <a:cubicBezTo>
                    <a:pt x="905425" y="20054"/>
                    <a:pt x="900274" y="17587"/>
                    <a:pt x="897063" y="13247"/>
                  </a:cubicBezTo>
                  <a:close/>
                  <a:moveTo>
                    <a:pt x="898656" y="72970"/>
                  </a:moveTo>
                  <a:lnTo>
                    <a:pt x="890693" y="72970"/>
                  </a:lnTo>
                  <a:lnTo>
                    <a:pt x="890693" y="25047"/>
                  </a:lnTo>
                  <a:lnTo>
                    <a:pt x="897932" y="25047"/>
                  </a:lnTo>
                  <a:lnTo>
                    <a:pt x="897932" y="63052"/>
                  </a:lnTo>
                  <a:cubicBezTo>
                    <a:pt x="899439" y="60147"/>
                    <a:pt x="901131" y="57342"/>
                    <a:pt x="902999" y="54655"/>
                  </a:cubicBezTo>
                  <a:lnTo>
                    <a:pt x="923124" y="25047"/>
                  </a:lnTo>
                  <a:lnTo>
                    <a:pt x="931087" y="25047"/>
                  </a:lnTo>
                  <a:lnTo>
                    <a:pt x="931087" y="72970"/>
                  </a:lnTo>
                  <a:lnTo>
                    <a:pt x="923848" y="72970"/>
                  </a:lnTo>
                  <a:lnTo>
                    <a:pt x="923848" y="34965"/>
                  </a:lnTo>
                  <a:cubicBezTo>
                    <a:pt x="922395" y="37907"/>
                    <a:pt x="920725" y="40738"/>
                    <a:pt x="918854" y="43434"/>
                  </a:cubicBezTo>
                  <a:close/>
                  <a:moveTo>
                    <a:pt x="842988" y="72970"/>
                  </a:moveTo>
                  <a:lnTo>
                    <a:pt x="835097" y="72970"/>
                  </a:lnTo>
                  <a:lnTo>
                    <a:pt x="835097" y="25047"/>
                  </a:lnTo>
                  <a:lnTo>
                    <a:pt x="842336" y="25047"/>
                  </a:lnTo>
                  <a:lnTo>
                    <a:pt x="842336" y="63052"/>
                  </a:lnTo>
                  <a:cubicBezTo>
                    <a:pt x="843791" y="60133"/>
                    <a:pt x="845460" y="57326"/>
                    <a:pt x="847331" y="54655"/>
                  </a:cubicBezTo>
                  <a:lnTo>
                    <a:pt x="867456" y="25047"/>
                  </a:lnTo>
                  <a:lnTo>
                    <a:pt x="875419" y="25047"/>
                  </a:lnTo>
                  <a:lnTo>
                    <a:pt x="875419" y="72970"/>
                  </a:lnTo>
                  <a:lnTo>
                    <a:pt x="868179" y="72970"/>
                  </a:lnTo>
                  <a:lnTo>
                    <a:pt x="868179" y="34965"/>
                  </a:lnTo>
                  <a:cubicBezTo>
                    <a:pt x="866726" y="37907"/>
                    <a:pt x="865056" y="40738"/>
                    <a:pt x="863185" y="43434"/>
                  </a:cubicBezTo>
                  <a:close/>
                  <a:moveTo>
                    <a:pt x="175981" y="179167"/>
                  </a:moveTo>
                  <a:lnTo>
                    <a:pt x="168018" y="179167"/>
                  </a:lnTo>
                  <a:lnTo>
                    <a:pt x="168018" y="130665"/>
                  </a:lnTo>
                  <a:lnTo>
                    <a:pt x="175257" y="130665"/>
                  </a:lnTo>
                  <a:lnTo>
                    <a:pt x="175257" y="168670"/>
                  </a:lnTo>
                  <a:cubicBezTo>
                    <a:pt x="176695" y="165719"/>
                    <a:pt x="178365" y="162887"/>
                    <a:pt x="180252" y="160200"/>
                  </a:cubicBezTo>
                  <a:lnTo>
                    <a:pt x="200449" y="130665"/>
                  </a:lnTo>
                  <a:lnTo>
                    <a:pt x="208339" y="130665"/>
                  </a:lnTo>
                  <a:lnTo>
                    <a:pt x="208339" y="178515"/>
                  </a:lnTo>
                  <a:lnTo>
                    <a:pt x="201100" y="178515"/>
                  </a:lnTo>
                  <a:lnTo>
                    <a:pt x="201100" y="140582"/>
                  </a:lnTo>
                  <a:cubicBezTo>
                    <a:pt x="199646" y="143501"/>
                    <a:pt x="197977" y="146308"/>
                    <a:pt x="196106" y="148980"/>
                  </a:cubicBezTo>
                  <a:close/>
                  <a:moveTo>
                    <a:pt x="455336" y="285436"/>
                  </a:moveTo>
                  <a:lnTo>
                    <a:pt x="447446" y="285436"/>
                  </a:lnTo>
                  <a:lnTo>
                    <a:pt x="447446" y="237513"/>
                  </a:lnTo>
                  <a:lnTo>
                    <a:pt x="454685" y="237513"/>
                  </a:lnTo>
                  <a:lnTo>
                    <a:pt x="454685" y="275518"/>
                  </a:lnTo>
                  <a:cubicBezTo>
                    <a:pt x="456139" y="272599"/>
                    <a:pt x="457808" y="269792"/>
                    <a:pt x="459679" y="267121"/>
                  </a:cubicBezTo>
                  <a:lnTo>
                    <a:pt x="479804" y="237513"/>
                  </a:lnTo>
                  <a:lnTo>
                    <a:pt x="487768" y="237513"/>
                  </a:lnTo>
                  <a:lnTo>
                    <a:pt x="487768" y="285436"/>
                  </a:lnTo>
                  <a:lnTo>
                    <a:pt x="480529" y="285436"/>
                  </a:lnTo>
                  <a:lnTo>
                    <a:pt x="480529" y="246490"/>
                  </a:lnTo>
                  <a:cubicBezTo>
                    <a:pt x="479075" y="249432"/>
                    <a:pt x="477405" y="252263"/>
                    <a:pt x="475534" y="254959"/>
                  </a:cubicBezTo>
                  <a:close/>
                  <a:moveTo>
                    <a:pt x="167656" y="280007"/>
                  </a:moveTo>
                  <a:lnTo>
                    <a:pt x="167656" y="307515"/>
                  </a:lnTo>
                  <a:lnTo>
                    <a:pt x="159983" y="307515"/>
                  </a:lnTo>
                  <a:lnTo>
                    <a:pt x="159983" y="237513"/>
                  </a:lnTo>
                  <a:lnTo>
                    <a:pt x="167222" y="237513"/>
                  </a:lnTo>
                  <a:lnTo>
                    <a:pt x="167946" y="243667"/>
                  </a:lnTo>
                  <a:cubicBezTo>
                    <a:pt x="172150" y="238696"/>
                    <a:pt x="178461" y="236011"/>
                    <a:pt x="184957" y="236428"/>
                  </a:cubicBezTo>
                  <a:cubicBezTo>
                    <a:pt x="199435" y="236934"/>
                    <a:pt x="204647" y="248662"/>
                    <a:pt x="204286" y="261475"/>
                  </a:cubicBezTo>
                  <a:cubicBezTo>
                    <a:pt x="203924" y="274288"/>
                    <a:pt x="197047" y="286377"/>
                    <a:pt x="182569" y="286377"/>
                  </a:cubicBezTo>
                  <a:cubicBezTo>
                    <a:pt x="176437" y="286914"/>
                    <a:pt x="170474" y="284193"/>
                    <a:pt x="166860" y="279210"/>
                  </a:cubicBezTo>
                  <a:close/>
                  <a:moveTo>
                    <a:pt x="167656" y="262126"/>
                  </a:moveTo>
                  <a:cubicBezTo>
                    <a:pt x="167656" y="271247"/>
                    <a:pt x="170407" y="280079"/>
                    <a:pt x="181555" y="280079"/>
                  </a:cubicBezTo>
                  <a:cubicBezTo>
                    <a:pt x="192704" y="280079"/>
                    <a:pt x="196033" y="270741"/>
                    <a:pt x="196396" y="261619"/>
                  </a:cubicBezTo>
                  <a:cubicBezTo>
                    <a:pt x="196757" y="252498"/>
                    <a:pt x="193572" y="242870"/>
                    <a:pt x="182786" y="242870"/>
                  </a:cubicBezTo>
                  <a:cubicBezTo>
                    <a:pt x="171999" y="242870"/>
                    <a:pt x="166570" y="251557"/>
                    <a:pt x="166570" y="261330"/>
                  </a:cubicBezTo>
                  <a:close/>
                  <a:moveTo>
                    <a:pt x="1070801" y="173810"/>
                  </a:moveTo>
                  <a:lnTo>
                    <a:pt x="1070801" y="201246"/>
                  </a:lnTo>
                  <a:lnTo>
                    <a:pt x="1063128" y="201246"/>
                  </a:lnTo>
                  <a:lnTo>
                    <a:pt x="1063128" y="130665"/>
                  </a:lnTo>
                  <a:lnTo>
                    <a:pt x="1070367" y="130665"/>
                  </a:lnTo>
                  <a:lnTo>
                    <a:pt x="1071090" y="136746"/>
                  </a:lnTo>
                  <a:cubicBezTo>
                    <a:pt x="1075267" y="131737"/>
                    <a:pt x="1081597" y="129043"/>
                    <a:pt x="1088102" y="129507"/>
                  </a:cubicBezTo>
                  <a:cubicBezTo>
                    <a:pt x="1102580" y="129941"/>
                    <a:pt x="1107792" y="141741"/>
                    <a:pt x="1107431" y="154481"/>
                  </a:cubicBezTo>
                  <a:cubicBezTo>
                    <a:pt x="1107068" y="167222"/>
                    <a:pt x="1100192" y="179384"/>
                    <a:pt x="1085714" y="179384"/>
                  </a:cubicBezTo>
                  <a:cubicBezTo>
                    <a:pt x="1080124" y="179649"/>
                    <a:pt x="1074744" y="177228"/>
                    <a:pt x="1071235" y="172869"/>
                  </a:cubicBezTo>
                  <a:moveTo>
                    <a:pt x="1071235" y="154988"/>
                  </a:moveTo>
                  <a:cubicBezTo>
                    <a:pt x="1071235" y="164037"/>
                    <a:pt x="1073986" y="172941"/>
                    <a:pt x="1085134" y="172941"/>
                  </a:cubicBezTo>
                  <a:cubicBezTo>
                    <a:pt x="1096282" y="172941"/>
                    <a:pt x="1099612" y="163603"/>
                    <a:pt x="1100047" y="154409"/>
                  </a:cubicBezTo>
                  <a:cubicBezTo>
                    <a:pt x="1100481" y="145215"/>
                    <a:pt x="1097151" y="135660"/>
                    <a:pt x="1086365" y="135660"/>
                  </a:cubicBezTo>
                  <a:cubicBezTo>
                    <a:pt x="1075579" y="135660"/>
                    <a:pt x="1071235" y="145143"/>
                    <a:pt x="1071235" y="154988"/>
                  </a:cubicBezTo>
                  <a:moveTo>
                    <a:pt x="661721" y="66599"/>
                  </a:moveTo>
                  <a:lnTo>
                    <a:pt x="661721" y="94470"/>
                  </a:lnTo>
                  <a:lnTo>
                    <a:pt x="654049" y="94470"/>
                  </a:lnTo>
                  <a:lnTo>
                    <a:pt x="654049" y="24540"/>
                  </a:lnTo>
                  <a:lnTo>
                    <a:pt x="661288" y="24540"/>
                  </a:lnTo>
                  <a:lnTo>
                    <a:pt x="662011" y="30694"/>
                  </a:lnTo>
                  <a:cubicBezTo>
                    <a:pt x="666216" y="25723"/>
                    <a:pt x="672526" y="23038"/>
                    <a:pt x="679023" y="23455"/>
                  </a:cubicBezTo>
                  <a:cubicBezTo>
                    <a:pt x="693501" y="23961"/>
                    <a:pt x="698713" y="35689"/>
                    <a:pt x="698352" y="48502"/>
                  </a:cubicBezTo>
                  <a:cubicBezTo>
                    <a:pt x="697989" y="61315"/>
                    <a:pt x="691112" y="73404"/>
                    <a:pt x="676634" y="73404"/>
                  </a:cubicBezTo>
                  <a:cubicBezTo>
                    <a:pt x="671032" y="73652"/>
                    <a:pt x="665649" y="71203"/>
                    <a:pt x="662156" y="66816"/>
                  </a:cubicBezTo>
                  <a:moveTo>
                    <a:pt x="662156" y="48936"/>
                  </a:moveTo>
                  <a:cubicBezTo>
                    <a:pt x="662156" y="58057"/>
                    <a:pt x="664835" y="66889"/>
                    <a:pt x="676055" y="66889"/>
                  </a:cubicBezTo>
                  <a:cubicBezTo>
                    <a:pt x="687276" y="66889"/>
                    <a:pt x="690533" y="57550"/>
                    <a:pt x="690533" y="48429"/>
                  </a:cubicBezTo>
                  <a:cubicBezTo>
                    <a:pt x="690533" y="39308"/>
                    <a:pt x="687710" y="29680"/>
                    <a:pt x="676923" y="29680"/>
                  </a:cubicBezTo>
                  <a:cubicBezTo>
                    <a:pt x="666137" y="29680"/>
                    <a:pt x="659623" y="39091"/>
                    <a:pt x="659623" y="48864"/>
                  </a:cubicBezTo>
                  <a:close/>
                  <a:moveTo>
                    <a:pt x="501811" y="66744"/>
                  </a:moveTo>
                  <a:lnTo>
                    <a:pt x="501811" y="94470"/>
                  </a:lnTo>
                  <a:lnTo>
                    <a:pt x="494137" y="94470"/>
                  </a:lnTo>
                  <a:lnTo>
                    <a:pt x="494137" y="24540"/>
                  </a:lnTo>
                  <a:lnTo>
                    <a:pt x="501376" y="24540"/>
                  </a:lnTo>
                  <a:lnTo>
                    <a:pt x="502028" y="30694"/>
                  </a:lnTo>
                  <a:cubicBezTo>
                    <a:pt x="506269" y="25730"/>
                    <a:pt x="512597" y="23049"/>
                    <a:pt x="519112" y="23455"/>
                  </a:cubicBezTo>
                  <a:cubicBezTo>
                    <a:pt x="533591" y="23961"/>
                    <a:pt x="538730" y="35689"/>
                    <a:pt x="538441" y="48502"/>
                  </a:cubicBezTo>
                  <a:cubicBezTo>
                    <a:pt x="538151" y="61315"/>
                    <a:pt x="531202" y="73404"/>
                    <a:pt x="516724" y="73404"/>
                  </a:cubicBezTo>
                  <a:cubicBezTo>
                    <a:pt x="510963" y="73753"/>
                    <a:pt x="505396" y="71267"/>
                    <a:pt x="501811" y="66744"/>
                  </a:cubicBezTo>
                  <a:close/>
                  <a:moveTo>
                    <a:pt x="501811" y="48864"/>
                  </a:moveTo>
                  <a:cubicBezTo>
                    <a:pt x="501811" y="57985"/>
                    <a:pt x="504489" y="66816"/>
                    <a:pt x="515710" y="66816"/>
                  </a:cubicBezTo>
                  <a:cubicBezTo>
                    <a:pt x="526930" y="66816"/>
                    <a:pt x="530188" y="57478"/>
                    <a:pt x="530550" y="48357"/>
                  </a:cubicBezTo>
                  <a:cubicBezTo>
                    <a:pt x="530912" y="39236"/>
                    <a:pt x="527654" y="29608"/>
                    <a:pt x="516868" y="29608"/>
                  </a:cubicBezTo>
                  <a:cubicBezTo>
                    <a:pt x="506082" y="29608"/>
                    <a:pt x="501811" y="39091"/>
                    <a:pt x="501811" y="48864"/>
                  </a:cubicBezTo>
                  <a:moveTo>
                    <a:pt x="239323" y="260968"/>
                  </a:moveTo>
                  <a:lnTo>
                    <a:pt x="239323" y="264877"/>
                  </a:lnTo>
                  <a:cubicBezTo>
                    <a:pt x="239722" y="272182"/>
                    <a:pt x="234124" y="278429"/>
                    <a:pt x="226819" y="278828"/>
                  </a:cubicBezTo>
                  <a:cubicBezTo>
                    <a:pt x="226571" y="278842"/>
                    <a:pt x="226323" y="278849"/>
                    <a:pt x="226075" y="278848"/>
                  </a:cubicBezTo>
                  <a:cubicBezTo>
                    <a:pt x="221672" y="279409"/>
                    <a:pt x="217649" y="276294"/>
                    <a:pt x="217089" y="271892"/>
                  </a:cubicBezTo>
                  <a:cubicBezTo>
                    <a:pt x="217052" y="271606"/>
                    <a:pt x="217031" y="271318"/>
                    <a:pt x="217026" y="271030"/>
                  </a:cubicBezTo>
                  <a:cubicBezTo>
                    <a:pt x="216592" y="259882"/>
                    <a:pt x="227595" y="260968"/>
                    <a:pt x="239323" y="260968"/>
                  </a:cubicBezTo>
                  <a:close/>
                  <a:moveTo>
                    <a:pt x="212611" y="237875"/>
                  </a:moveTo>
                  <a:lnTo>
                    <a:pt x="212611" y="245114"/>
                  </a:lnTo>
                  <a:cubicBezTo>
                    <a:pt x="217483" y="243058"/>
                    <a:pt x="222746" y="242095"/>
                    <a:pt x="228030" y="242291"/>
                  </a:cubicBezTo>
                  <a:cubicBezTo>
                    <a:pt x="233966" y="242291"/>
                    <a:pt x="239033" y="244752"/>
                    <a:pt x="239033" y="252715"/>
                  </a:cubicBezTo>
                  <a:lnTo>
                    <a:pt x="239033" y="255032"/>
                  </a:lnTo>
                  <a:cubicBezTo>
                    <a:pt x="221442" y="253801"/>
                    <a:pt x="208484" y="255394"/>
                    <a:pt x="208847" y="270741"/>
                  </a:cubicBezTo>
                  <a:cubicBezTo>
                    <a:pt x="208830" y="278737"/>
                    <a:pt x="215298" y="285232"/>
                    <a:pt x="223294" y="285249"/>
                  </a:cubicBezTo>
                  <a:cubicBezTo>
                    <a:pt x="223618" y="285250"/>
                    <a:pt x="223942" y="285240"/>
                    <a:pt x="224266" y="285219"/>
                  </a:cubicBezTo>
                  <a:cubicBezTo>
                    <a:pt x="229997" y="285285"/>
                    <a:pt x="235481" y="282885"/>
                    <a:pt x="239323" y="278631"/>
                  </a:cubicBezTo>
                  <a:lnTo>
                    <a:pt x="240409" y="284278"/>
                  </a:lnTo>
                  <a:lnTo>
                    <a:pt x="246707" y="284278"/>
                  </a:lnTo>
                  <a:lnTo>
                    <a:pt x="246707" y="253729"/>
                  </a:lnTo>
                  <a:cubicBezTo>
                    <a:pt x="246707" y="240699"/>
                    <a:pt x="238599" y="236717"/>
                    <a:pt x="228682" y="236283"/>
                  </a:cubicBezTo>
                  <a:cubicBezTo>
                    <a:pt x="223139" y="236083"/>
                    <a:pt x="217605" y="236842"/>
                    <a:pt x="212321" y="238527"/>
                  </a:cubicBezTo>
                  <a:close/>
                  <a:moveTo>
                    <a:pt x="89547" y="48502"/>
                  </a:moveTo>
                  <a:lnTo>
                    <a:pt x="89547" y="52411"/>
                  </a:lnTo>
                  <a:cubicBezTo>
                    <a:pt x="89987" y="59674"/>
                    <a:pt x="84456" y="65918"/>
                    <a:pt x="77192" y="66358"/>
                  </a:cubicBezTo>
                  <a:cubicBezTo>
                    <a:pt x="76895" y="66376"/>
                    <a:pt x="76597" y="66384"/>
                    <a:pt x="76299" y="66382"/>
                  </a:cubicBezTo>
                  <a:cubicBezTo>
                    <a:pt x="71897" y="66943"/>
                    <a:pt x="67873" y="63828"/>
                    <a:pt x="67313" y="59426"/>
                  </a:cubicBezTo>
                  <a:cubicBezTo>
                    <a:pt x="67277" y="59140"/>
                    <a:pt x="67256" y="58852"/>
                    <a:pt x="67250" y="58564"/>
                  </a:cubicBezTo>
                  <a:cubicBezTo>
                    <a:pt x="66816" y="47416"/>
                    <a:pt x="77820" y="48429"/>
                    <a:pt x="89547" y="48791"/>
                  </a:cubicBezTo>
                  <a:close/>
                  <a:moveTo>
                    <a:pt x="62835" y="25409"/>
                  </a:moveTo>
                  <a:lnTo>
                    <a:pt x="62835" y="32648"/>
                  </a:lnTo>
                  <a:cubicBezTo>
                    <a:pt x="67706" y="30592"/>
                    <a:pt x="72969" y="29628"/>
                    <a:pt x="78254" y="29825"/>
                  </a:cubicBezTo>
                  <a:cubicBezTo>
                    <a:pt x="84190" y="29825"/>
                    <a:pt x="89257" y="32286"/>
                    <a:pt x="89257" y="40249"/>
                  </a:cubicBezTo>
                  <a:lnTo>
                    <a:pt x="89257" y="42566"/>
                  </a:lnTo>
                  <a:cubicBezTo>
                    <a:pt x="71666" y="41335"/>
                    <a:pt x="58709" y="42928"/>
                    <a:pt x="59070" y="58274"/>
                  </a:cubicBezTo>
                  <a:cubicBezTo>
                    <a:pt x="59053" y="66270"/>
                    <a:pt x="65522" y="72766"/>
                    <a:pt x="73517" y="72783"/>
                  </a:cubicBezTo>
                  <a:cubicBezTo>
                    <a:pt x="73842" y="72784"/>
                    <a:pt x="74166" y="72774"/>
                    <a:pt x="74489" y="72753"/>
                  </a:cubicBezTo>
                  <a:cubicBezTo>
                    <a:pt x="80225" y="72837"/>
                    <a:pt x="85716" y="70435"/>
                    <a:pt x="89546" y="66165"/>
                  </a:cubicBezTo>
                  <a:lnTo>
                    <a:pt x="90632" y="71811"/>
                  </a:lnTo>
                  <a:lnTo>
                    <a:pt x="96930" y="71811"/>
                  </a:lnTo>
                  <a:lnTo>
                    <a:pt x="96930" y="40539"/>
                  </a:lnTo>
                  <a:cubicBezTo>
                    <a:pt x="96930" y="27508"/>
                    <a:pt x="88822" y="23527"/>
                    <a:pt x="78905" y="23093"/>
                  </a:cubicBezTo>
                  <a:cubicBezTo>
                    <a:pt x="73363" y="22893"/>
                    <a:pt x="67828" y="23652"/>
                    <a:pt x="62545" y="25337"/>
                  </a:cubicBezTo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53E24EDE-399E-472A-8039-4D2014C988A5}"/>
                </a:ext>
              </a:extLst>
            </p:cNvPr>
            <p:cNvSpPr/>
            <p:nvPr/>
          </p:nvSpPr>
          <p:spPr>
            <a:xfrm>
              <a:off x="9548247" y="6125105"/>
              <a:ext cx="39742" cy="47922"/>
            </a:xfrm>
            <a:custGeom>
              <a:avLst/>
              <a:gdLst>
                <a:gd name="connsiteX0" fmla="*/ 39743 w 39742"/>
                <a:gd name="connsiteY0" fmla="*/ 47923 h 47922"/>
                <a:gd name="connsiteX1" fmla="*/ 32069 w 39742"/>
                <a:gd name="connsiteY1" fmla="*/ 47923 h 47922"/>
                <a:gd name="connsiteX2" fmla="*/ 32069 w 39742"/>
                <a:gd name="connsiteY2" fmla="*/ 7601 h 47922"/>
                <a:gd name="connsiteX3" fmla="*/ 7673 w 39742"/>
                <a:gd name="connsiteY3" fmla="*/ 7601 h 47922"/>
                <a:gd name="connsiteX4" fmla="*/ 7673 w 39742"/>
                <a:gd name="connsiteY4" fmla="*/ 47923 h 47922"/>
                <a:gd name="connsiteX5" fmla="*/ 0 w 39742"/>
                <a:gd name="connsiteY5" fmla="*/ 47923 h 47922"/>
                <a:gd name="connsiteX6" fmla="*/ 0 w 39742"/>
                <a:gd name="connsiteY6" fmla="*/ 0 h 47922"/>
                <a:gd name="connsiteX7" fmla="*/ 39743 w 39742"/>
                <a:gd name="connsiteY7" fmla="*/ 0 h 47922"/>
                <a:gd name="connsiteX8" fmla="*/ 39743 w 39742"/>
                <a:gd name="connsiteY8" fmla="*/ 47923 h 4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42" h="47922">
                  <a:moveTo>
                    <a:pt x="39743" y="47923"/>
                  </a:moveTo>
                  <a:lnTo>
                    <a:pt x="32069" y="47923"/>
                  </a:lnTo>
                  <a:lnTo>
                    <a:pt x="32069" y="7601"/>
                  </a:lnTo>
                  <a:lnTo>
                    <a:pt x="7673" y="7601"/>
                  </a:lnTo>
                  <a:lnTo>
                    <a:pt x="7673" y="47923"/>
                  </a:lnTo>
                  <a:lnTo>
                    <a:pt x="0" y="47923"/>
                  </a:lnTo>
                  <a:lnTo>
                    <a:pt x="0" y="0"/>
                  </a:lnTo>
                  <a:lnTo>
                    <a:pt x="39743" y="0"/>
                  </a:lnTo>
                  <a:lnTo>
                    <a:pt x="39743" y="47923"/>
                  </a:lnTo>
                  <a:close/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F4B9EFA5-0A84-4003-8936-43744949448A}"/>
                </a:ext>
              </a:extLst>
            </p:cNvPr>
            <p:cNvSpPr/>
            <p:nvPr/>
          </p:nvSpPr>
          <p:spPr>
            <a:xfrm>
              <a:off x="10340344" y="6125177"/>
              <a:ext cx="44665" cy="70748"/>
            </a:xfrm>
            <a:custGeom>
              <a:avLst/>
              <a:gdLst>
                <a:gd name="connsiteX0" fmla="*/ 44665 w 44665"/>
                <a:gd name="connsiteY0" fmla="*/ 0 h 70748"/>
                <a:gd name="connsiteX1" fmla="*/ 23599 w 44665"/>
                <a:gd name="connsiteY1" fmla="*/ 57912 h 70748"/>
                <a:gd name="connsiteX2" fmla="*/ 8615 w 44665"/>
                <a:gd name="connsiteY2" fmla="*/ 70653 h 70748"/>
                <a:gd name="connsiteX3" fmla="*/ 1955 w 44665"/>
                <a:gd name="connsiteY3" fmla="*/ 69857 h 70748"/>
                <a:gd name="connsiteX4" fmla="*/ 1955 w 44665"/>
                <a:gd name="connsiteY4" fmla="*/ 62618 h 70748"/>
                <a:gd name="connsiteX5" fmla="*/ 9194 w 44665"/>
                <a:gd name="connsiteY5" fmla="*/ 63559 h 70748"/>
                <a:gd name="connsiteX6" fmla="*/ 16939 w 44665"/>
                <a:gd name="connsiteY6" fmla="*/ 55813 h 70748"/>
                <a:gd name="connsiteX7" fmla="*/ 19618 w 44665"/>
                <a:gd name="connsiteY7" fmla="*/ 48212 h 70748"/>
                <a:gd name="connsiteX8" fmla="*/ 0 w 44665"/>
                <a:gd name="connsiteY8" fmla="*/ 72 h 70748"/>
                <a:gd name="connsiteX9" fmla="*/ 8325 w 44665"/>
                <a:gd name="connsiteY9" fmla="*/ 72 h 70748"/>
                <a:gd name="connsiteX10" fmla="*/ 23237 w 44665"/>
                <a:gd name="connsiteY10" fmla="*/ 38295 h 70748"/>
                <a:gd name="connsiteX11" fmla="*/ 36919 w 44665"/>
                <a:gd name="connsiteY11" fmla="*/ 72 h 7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65" h="70748">
                  <a:moveTo>
                    <a:pt x="44665" y="0"/>
                  </a:moveTo>
                  <a:lnTo>
                    <a:pt x="23599" y="57912"/>
                  </a:lnTo>
                  <a:cubicBezTo>
                    <a:pt x="21894" y="64959"/>
                    <a:pt x="15843" y="70103"/>
                    <a:pt x="8615" y="70653"/>
                  </a:cubicBezTo>
                  <a:cubicBezTo>
                    <a:pt x="6363" y="70913"/>
                    <a:pt x="4082" y="70640"/>
                    <a:pt x="1955" y="69857"/>
                  </a:cubicBezTo>
                  <a:lnTo>
                    <a:pt x="1955" y="62618"/>
                  </a:lnTo>
                  <a:cubicBezTo>
                    <a:pt x="4262" y="63488"/>
                    <a:pt x="6741" y="63810"/>
                    <a:pt x="9194" y="63559"/>
                  </a:cubicBezTo>
                  <a:cubicBezTo>
                    <a:pt x="13103" y="63052"/>
                    <a:pt x="15347" y="60157"/>
                    <a:pt x="16939" y="55813"/>
                  </a:cubicBezTo>
                  <a:lnTo>
                    <a:pt x="19618" y="48212"/>
                  </a:lnTo>
                  <a:lnTo>
                    <a:pt x="0" y="72"/>
                  </a:lnTo>
                  <a:lnTo>
                    <a:pt x="8325" y="72"/>
                  </a:lnTo>
                  <a:lnTo>
                    <a:pt x="23237" y="38295"/>
                  </a:lnTo>
                  <a:lnTo>
                    <a:pt x="36919" y="72"/>
                  </a:lnTo>
                  <a:close/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8DE45577-8F34-4A54-9353-0C47890A9568}"/>
                </a:ext>
              </a:extLst>
            </p:cNvPr>
            <p:cNvSpPr/>
            <p:nvPr/>
          </p:nvSpPr>
          <p:spPr>
            <a:xfrm>
              <a:off x="8955946" y="5797258"/>
              <a:ext cx="490447" cy="498398"/>
            </a:xfrm>
            <a:custGeom>
              <a:avLst/>
              <a:gdLst>
                <a:gd name="connsiteX0" fmla="*/ 245188 w 490447"/>
                <a:gd name="connsiteY0" fmla="*/ 62 h 498398"/>
                <a:gd name="connsiteX1" fmla="*/ 92300 w 490447"/>
                <a:gd name="connsiteY1" fmla="*/ 6795 h 498398"/>
                <a:gd name="connsiteX2" fmla="*/ 7820 w 490447"/>
                <a:gd name="connsiteY2" fmla="*/ 95545 h 498398"/>
                <a:gd name="connsiteX3" fmla="*/ 2 w 490447"/>
                <a:gd name="connsiteY3" fmla="*/ 249230 h 498398"/>
                <a:gd name="connsiteX4" fmla="*/ 7820 w 490447"/>
                <a:gd name="connsiteY4" fmla="*/ 403133 h 498398"/>
                <a:gd name="connsiteX5" fmla="*/ 92300 w 490447"/>
                <a:gd name="connsiteY5" fmla="*/ 491666 h 498398"/>
                <a:gd name="connsiteX6" fmla="*/ 245188 w 490447"/>
                <a:gd name="connsiteY6" fmla="*/ 498399 h 498398"/>
                <a:gd name="connsiteX7" fmla="*/ 398077 w 490447"/>
                <a:gd name="connsiteY7" fmla="*/ 491666 h 498398"/>
                <a:gd name="connsiteX8" fmla="*/ 482557 w 490447"/>
                <a:gd name="connsiteY8" fmla="*/ 403133 h 498398"/>
                <a:gd name="connsiteX9" fmla="*/ 490448 w 490447"/>
                <a:gd name="connsiteY9" fmla="*/ 249231 h 498398"/>
                <a:gd name="connsiteX10" fmla="*/ 482557 w 490447"/>
                <a:gd name="connsiteY10" fmla="*/ 95545 h 498398"/>
                <a:gd name="connsiteX11" fmla="*/ 398077 w 490447"/>
                <a:gd name="connsiteY11" fmla="*/ 6795 h 498398"/>
                <a:gd name="connsiteX12" fmla="*/ 245188 w 490447"/>
                <a:gd name="connsiteY12" fmla="*/ 62 h 498398"/>
                <a:gd name="connsiteX13" fmla="*/ 417406 w 490447"/>
                <a:gd name="connsiteY13" fmla="*/ 56382 h 498398"/>
                <a:gd name="connsiteX14" fmla="*/ 442960 w 490447"/>
                <a:gd name="connsiteY14" fmla="*/ 120086 h 498398"/>
                <a:gd name="connsiteX15" fmla="*/ 371583 w 490447"/>
                <a:gd name="connsiteY15" fmla="*/ 153313 h 498398"/>
                <a:gd name="connsiteX16" fmla="*/ 371582 w 490447"/>
                <a:gd name="connsiteY16" fmla="*/ 350070 h 498398"/>
                <a:gd name="connsiteX17" fmla="*/ 444770 w 490447"/>
                <a:gd name="connsiteY17" fmla="*/ 350070 h 498398"/>
                <a:gd name="connsiteX18" fmla="*/ 435069 w 490447"/>
                <a:gd name="connsiteY18" fmla="*/ 413412 h 498398"/>
                <a:gd name="connsiteX19" fmla="*/ 300857 w 490447"/>
                <a:gd name="connsiteY19" fmla="*/ 413412 h 498398"/>
                <a:gd name="connsiteX20" fmla="*/ 300857 w 490447"/>
                <a:gd name="connsiteY20" fmla="*/ 156426 h 498398"/>
                <a:gd name="connsiteX21" fmla="*/ 207546 w 490447"/>
                <a:gd name="connsiteY21" fmla="*/ 156426 h 498398"/>
                <a:gd name="connsiteX22" fmla="*/ 207546 w 490447"/>
                <a:gd name="connsiteY22" fmla="*/ 309821 h 498398"/>
                <a:gd name="connsiteX23" fmla="*/ 108515 w 490447"/>
                <a:gd name="connsiteY23" fmla="*/ 425212 h 498398"/>
                <a:gd name="connsiteX24" fmla="*/ 58276 w 490447"/>
                <a:gd name="connsiteY24" fmla="*/ 418697 h 498398"/>
                <a:gd name="connsiteX25" fmla="*/ 46477 w 490447"/>
                <a:gd name="connsiteY25" fmla="*/ 341384 h 498398"/>
                <a:gd name="connsiteX26" fmla="*/ 137616 w 490447"/>
                <a:gd name="connsiteY26" fmla="*/ 309821 h 498398"/>
                <a:gd name="connsiteX27" fmla="*/ 137616 w 490447"/>
                <a:gd name="connsiteY27" fmla="*/ 166054 h 498398"/>
                <a:gd name="connsiteX28" fmla="*/ 41554 w 490447"/>
                <a:gd name="connsiteY28" fmla="*/ 237793 h 498398"/>
                <a:gd name="connsiteX29" fmla="*/ 45463 w 490447"/>
                <a:gd name="connsiteY29" fmla="*/ 149404 h 498398"/>
                <a:gd name="connsiteX30" fmla="*/ 211961 w 490447"/>
                <a:gd name="connsiteY30" fmla="*/ 88668 h 498398"/>
                <a:gd name="connsiteX31" fmla="*/ 333216 w 490447"/>
                <a:gd name="connsiteY31" fmla="*/ 88668 h 498398"/>
                <a:gd name="connsiteX32" fmla="*/ 417406 w 490447"/>
                <a:gd name="connsiteY32" fmla="*/ 56382 h 4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447" h="498398">
                  <a:moveTo>
                    <a:pt x="245188" y="62"/>
                  </a:moveTo>
                  <a:cubicBezTo>
                    <a:pt x="202695" y="62"/>
                    <a:pt x="132838" y="1872"/>
                    <a:pt x="92300" y="6795"/>
                  </a:cubicBezTo>
                  <a:cubicBezTo>
                    <a:pt x="36197" y="13527"/>
                    <a:pt x="13901" y="42556"/>
                    <a:pt x="7820" y="95545"/>
                  </a:cubicBezTo>
                  <a:cubicBezTo>
                    <a:pt x="2534" y="146602"/>
                    <a:pt x="-75" y="197901"/>
                    <a:pt x="2" y="249230"/>
                  </a:cubicBezTo>
                  <a:cubicBezTo>
                    <a:pt x="2" y="303885"/>
                    <a:pt x="1015" y="362884"/>
                    <a:pt x="7820" y="403133"/>
                  </a:cubicBezTo>
                  <a:cubicBezTo>
                    <a:pt x="16724" y="455616"/>
                    <a:pt x="41481" y="483486"/>
                    <a:pt x="92300" y="491666"/>
                  </a:cubicBezTo>
                  <a:cubicBezTo>
                    <a:pt x="132549" y="498182"/>
                    <a:pt x="206822" y="498399"/>
                    <a:pt x="245188" y="498399"/>
                  </a:cubicBezTo>
                  <a:cubicBezTo>
                    <a:pt x="283556" y="498399"/>
                    <a:pt x="357829" y="498399"/>
                    <a:pt x="398077" y="491666"/>
                  </a:cubicBezTo>
                  <a:cubicBezTo>
                    <a:pt x="448751" y="483486"/>
                    <a:pt x="473146" y="455978"/>
                    <a:pt x="482557" y="403133"/>
                  </a:cubicBezTo>
                  <a:cubicBezTo>
                    <a:pt x="489796" y="362956"/>
                    <a:pt x="490448" y="301786"/>
                    <a:pt x="490448" y="249231"/>
                  </a:cubicBezTo>
                  <a:cubicBezTo>
                    <a:pt x="490448" y="196675"/>
                    <a:pt x="485815" y="127759"/>
                    <a:pt x="482557" y="95545"/>
                  </a:cubicBezTo>
                  <a:cubicBezTo>
                    <a:pt x="477056" y="40818"/>
                    <a:pt x="453601" y="14106"/>
                    <a:pt x="398077" y="6795"/>
                  </a:cubicBezTo>
                  <a:cubicBezTo>
                    <a:pt x="347270" y="1834"/>
                    <a:pt x="296235" y="-413"/>
                    <a:pt x="245188" y="62"/>
                  </a:cubicBezTo>
                  <a:close/>
                  <a:moveTo>
                    <a:pt x="417406" y="56382"/>
                  </a:moveTo>
                  <a:cubicBezTo>
                    <a:pt x="428409" y="61015"/>
                    <a:pt x="447303" y="89175"/>
                    <a:pt x="442960" y="120086"/>
                  </a:cubicBezTo>
                  <a:cubicBezTo>
                    <a:pt x="422379" y="137049"/>
                    <a:pt x="397813" y="148485"/>
                    <a:pt x="371583" y="153313"/>
                  </a:cubicBezTo>
                  <a:lnTo>
                    <a:pt x="371582" y="350070"/>
                  </a:lnTo>
                  <a:lnTo>
                    <a:pt x="444770" y="350070"/>
                  </a:lnTo>
                  <a:cubicBezTo>
                    <a:pt x="444770" y="380257"/>
                    <a:pt x="440137" y="404653"/>
                    <a:pt x="435069" y="413412"/>
                  </a:cubicBezTo>
                  <a:lnTo>
                    <a:pt x="300857" y="413412"/>
                  </a:lnTo>
                  <a:lnTo>
                    <a:pt x="300857" y="156426"/>
                  </a:lnTo>
                  <a:lnTo>
                    <a:pt x="207546" y="156426"/>
                  </a:lnTo>
                  <a:lnTo>
                    <a:pt x="207546" y="309821"/>
                  </a:lnTo>
                  <a:cubicBezTo>
                    <a:pt x="207546" y="387062"/>
                    <a:pt x="164111" y="425212"/>
                    <a:pt x="108515" y="425212"/>
                  </a:cubicBezTo>
                  <a:cubicBezTo>
                    <a:pt x="91555" y="425270"/>
                    <a:pt x="74661" y="423079"/>
                    <a:pt x="58276" y="418697"/>
                  </a:cubicBezTo>
                  <a:cubicBezTo>
                    <a:pt x="51037" y="408562"/>
                    <a:pt x="47273" y="378592"/>
                    <a:pt x="46477" y="341384"/>
                  </a:cubicBezTo>
                  <a:cubicBezTo>
                    <a:pt x="83396" y="359409"/>
                    <a:pt x="133345" y="367661"/>
                    <a:pt x="137616" y="309821"/>
                  </a:cubicBezTo>
                  <a:lnTo>
                    <a:pt x="137616" y="166054"/>
                  </a:lnTo>
                  <a:cubicBezTo>
                    <a:pt x="81441" y="172279"/>
                    <a:pt x="60737" y="211660"/>
                    <a:pt x="41554" y="237793"/>
                  </a:cubicBezTo>
                  <a:cubicBezTo>
                    <a:pt x="41554" y="202466"/>
                    <a:pt x="43798" y="170832"/>
                    <a:pt x="45463" y="149404"/>
                  </a:cubicBezTo>
                  <a:cubicBezTo>
                    <a:pt x="83975" y="108069"/>
                    <a:pt x="126903" y="88668"/>
                    <a:pt x="211961" y="88668"/>
                  </a:cubicBezTo>
                  <a:lnTo>
                    <a:pt x="333216" y="88668"/>
                  </a:lnTo>
                  <a:cubicBezTo>
                    <a:pt x="364146" y="87855"/>
                    <a:pt x="393863" y="76459"/>
                    <a:pt x="417406" y="56382"/>
                  </a:cubicBezTo>
                  <a:close/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1076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A1B73-CABB-406A-AD05-4B80E5A91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1691D-69D5-4D58-A814-07E8478B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E9E68-16FA-4EBC-B81D-B1570160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436"/>
            <a:ext cx="10515600" cy="481352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25A32-74EF-405C-862A-3A011C8E8BB1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C8B2C3-EBBE-40BE-91C5-B6A983712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  <p:sp>
        <p:nvSpPr>
          <p:cNvPr id="9" name="Рисунок 2">
            <a:extLst>
              <a:ext uri="{FF2B5EF4-FFF2-40B4-BE49-F238E27FC236}">
                <a16:creationId xmlns:a16="http://schemas.microsoft.com/office/drawing/2014/main" id="{236D1B42-0392-42DB-BBDB-46EEC057D9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77695" y="0"/>
            <a:ext cx="4314305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59CC114-9841-4222-B3E8-E68D67A4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721928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06A429C-82F8-4962-B459-7306ED0D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63436"/>
            <a:ext cx="6721928" cy="4596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0A293EFF-1553-4B9E-99E8-B76DE44717EC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3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32B91E-AA15-4296-859C-A03308A74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B42A7B-ED5A-49EF-A14A-ECB6FB6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28" y="365125"/>
            <a:ext cx="8213272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C4B16A5-0F25-4547-B1EF-C486C831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527" y="1363436"/>
            <a:ext cx="8213272" cy="4718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CF9DE-3333-442A-8878-1594CAF3756B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5832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288B9-EFD7-4039-AA59-1A94C17A2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1999" cy="685662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091398-B4AB-4349-A1C4-73FBD343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167007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A0676E0-81C2-4546-97EA-5971E270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436"/>
            <a:ext cx="8167005" cy="4718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BCED2-EDBD-4C70-8D6F-2AEB4BF03248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Основной слайд Ви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E3B09A-5D41-4D78-9616-B2816182E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1691D-69D5-4D58-A814-07E8478B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8777E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E9E68-16FA-4EBC-B81D-B1570160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437"/>
            <a:ext cx="10515600" cy="45896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8B4C6-B89E-4662-8EC8-0ED78586FE29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182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76733-B512-49BD-89E0-F175DF758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F297D3-FEDF-459E-9A42-4027E2DE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3733F-DF8E-45FA-9835-BC918AD90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B42A7B-ED5A-49EF-A14A-ECB6FB6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843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451627AE-E5E9-4CBB-B91D-E2BEA1A80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364899"/>
            <a:ext cx="5181600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4852C22-5090-4642-811E-062C6588D1CF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07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5FD8AF-E498-468E-80C4-6E37935C6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1999" cy="68566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F297D3-FEDF-459E-9A42-4027E2DE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7071" y="1825625"/>
            <a:ext cx="387473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3733F-DF8E-45FA-9835-BC918AD90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38468" y="1825625"/>
            <a:ext cx="3874728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B42A7B-ED5A-49EF-A14A-ECB6FB6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071" y="365125"/>
            <a:ext cx="3874730" cy="843189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A50BAB4-324A-4803-BFCB-5128796FD9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202" y="1825625"/>
            <a:ext cx="388620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3CE20805-D1AC-4006-8DED-250B4611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5672" y="364899"/>
            <a:ext cx="3874730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0DED5542-FA3D-43B2-BB90-891E778CC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467" y="364899"/>
            <a:ext cx="3874728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chemeClr val="bg1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3FE0EB63-D8AE-4F6E-ACEE-2FD471B8C3CD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4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FA9E651-E3B0-43C1-B2E8-FB5089E052AC}"/>
              </a:ext>
            </a:extLst>
          </p:cNvPr>
          <p:cNvGrpSpPr/>
          <p:nvPr userDrawn="1"/>
        </p:nvGrpSpPr>
        <p:grpSpPr>
          <a:xfrm>
            <a:off x="0" y="171"/>
            <a:ext cx="12191999" cy="6857657"/>
            <a:chOff x="0" y="171"/>
            <a:chExt cx="12191999" cy="685765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46855DC-5958-44E6-8177-1F9293777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71"/>
              <a:ext cx="12191999" cy="685765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674B602E-AB74-4FEA-A524-A21A4DBF973C}"/>
                </a:ext>
              </a:extLst>
            </p:cNvPr>
            <p:cNvSpPr/>
            <p:nvPr/>
          </p:nvSpPr>
          <p:spPr>
            <a:xfrm>
              <a:off x="9547016" y="5792181"/>
              <a:ext cx="1168528" cy="173737"/>
            </a:xfrm>
            <a:custGeom>
              <a:avLst/>
              <a:gdLst>
                <a:gd name="connsiteX0" fmla="*/ 169322 w 1168528"/>
                <a:gd name="connsiteY0" fmla="*/ 86869 h 173737"/>
                <a:gd name="connsiteX1" fmla="*/ 245187 w 1168528"/>
                <a:gd name="connsiteY1" fmla="*/ 0 h 173737"/>
                <a:gd name="connsiteX2" fmla="*/ 320980 w 1168528"/>
                <a:gd name="connsiteY2" fmla="*/ 86869 h 173737"/>
                <a:gd name="connsiteX3" fmla="*/ 245187 w 1168528"/>
                <a:gd name="connsiteY3" fmla="*/ 173737 h 173737"/>
                <a:gd name="connsiteX4" fmla="*/ 169322 w 1168528"/>
                <a:gd name="connsiteY4" fmla="*/ 86869 h 173737"/>
                <a:gd name="connsiteX5" fmla="*/ 204721 w 1168528"/>
                <a:gd name="connsiteY5" fmla="*/ 86869 h 173737"/>
                <a:gd name="connsiteX6" fmla="*/ 245187 w 1168528"/>
                <a:gd name="connsiteY6" fmla="*/ 140438 h 173737"/>
                <a:gd name="connsiteX7" fmla="*/ 285580 w 1168528"/>
                <a:gd name="connsiteY7" fmla="*/ 86869 h 173737"/>
                <a:gd name="connsiteX8" fmla="*/ 245187 w 1168528"/>
                <a:gd name="connsiteY8" fmla="*/ 33300 h 173737"/>
                <a:gd name="connsiteX9" fmla="*/ 204721 w 1168528"/>
                <a:gd name="connsiteY9" fmla="*/ 86869 h 173737"/>
                <a:gd name="connsiteX10" fmla="*/ 1060594 w 1168528"/>
                <a:gd name="connsiteY10" fmla="*/ 3837 h 173737"/>
                <a:gd name="connsiteX11" fmla="*/ 1091505 w 1168528"/>
                <a:gd name="connsiteY11" fmla="*/ 55379 h 173737"/>
                <a:gd name="connsiteX12" fmla="*/ 1122415 w 1168528"/>
                <a:gd name="connsiteY12" fmla="*/ 3837 h 173737"/>
                <a:gd name="connsiteX13" fmla="*/ 1164474 w 1168528"/>
                <a:gd name="connsiteY13" fmla="*/ 3837 h 173737"/>
                <a:gd name="connsiteX14" fmla="*/ 1113801 w 1168528"/>
                <a:gd name="connsiteY14" fmla="*/ 83466 h 173737"/>
                <a:gd name="connsiteX15" fmla="*/ 1168529 w 1168528"/>
                <a:gd name="connsiteY15" fmla="*/ 169828 h 173737"/>
                <a:gd name="connsiteX16" fmla="*/ 1126542 w 1168528"/>
                <a:gd name="connsiteY16" fmla="*/ 169828 h 173737"/>
                <a:gd name="connsiteX17" fmla="*/ 1091433 w 1168528"/>
                <a:gd name="connsiteY17" fmla="*/ 111554 h 173737"/>
                <a:gd name="connsiteX18" fmla="*/ 1056323 w 1168528"/>
                <a:gd name="connsiteY18" fmla="*/ 169828 h 173737"/>
                <a:gd name="connsiteX19" fmla="*/ 1014409 w 1168528"/>
                <a:gd name="connsiteY19" fmla="*/ 169828 h 173737"/>
                <a:gd name="connsiteX20" fmla="*/ 1069063 w 1168528"/>
                <a:gd name="connsiteY20" fmla="*/ 83466 h 173737"/>
                <a:gd name="connsiteX21" fmla="*/ 1018390 w 1168528"/>
                <a:gd name="connsiteY21" fmla="*/ 3837 h 173737"/>
                <a:gd name="connsiteX22" fmla="*/ 907633 w 1168528"/>
                <a:gd name="connsiteY22" fmla="*/ 69784 h 173737"/>
                <a:gd name="connsiteX23" fmla="*/ 973291 w 1168528"/>
                <a:gd name="connsiteY23" fmla="*/ 69784 h 173737"/>
                <a:gd name="connsiteX24" fmla="*/ 973291 w 1168528"/>
                <a:gd name="connsiteY24" fmla="*/ 101998 h 173737"/>
                <a:gd name="connsiteX25" fmla="*/ 907633 w 1168528"/>
                <a:gd name="connsiteY25" fmla="*/ 101998 h 173737"/>
                <a:gd name="connsiteX26" fmla="*/ 907633 w 1168528"/>
                <a:gd name="connsiteY26" fmla="*/ 136891 h 173737"/>
                <a:gd name="connsiteX27" fmla="*/ 984729 w 1168528"/>
                <a:gd name="connsiteY27" fmla="*/ 136891 h 173737"/>
                <a:gd name="connsiteX28" fmla="*/ 984729 w 1168528"/>
                <a:gd name="connsiteY28" fmla="*/ 170407 h 173737"/>
                <a:gd name="connsiteX29" fmla="*/ 872234 w 1168528"/>
                <a:gd name="connsiteY29" fmla="*/ 170407 h 173737"/>
                <a:gd name="connsiteX30" fmla="*/ 872234 w 1168528"/>
                <a:gd name="connsiteY30" fmla="*/ 3909 h 173737"/>
                <a:gd name="connsiteX31" fmla="*/ 984729 w 1168528"/>
                <a:gd name="connsiteY31" fmla="*/ 3909 h 173737"/>
                <a:gd name="connsiteX32" fmla="*/ 984729 w 1168528"/>
                <a:gd name="connsiteY32" fmla="*/ 37426 h 173737"/>
                <a:gd name="connsiteX33" fmla="*/ 907633 w 1168528"/>
                <a:gd name="connsiteY33" fmla="*/ 37426 h 173737"/>
                <a:gd name="connsiteX34" fmla="*/ 757350 w 1168528"/>
                <a:gd name="connsiteY34" fmla="*/ 169828 h 173737"/>
                <a:gd name="connsiteX35" fmla="*/ 757350 w 1168528"/>
                <a:gd name="connsiteY35" fmla="*/ 37354 h 173737"/>
                <a:gd name="connsiteX36" fmla="*/ 711671 w 1168528"/>
                <a:gd name="connsiteY36" fmla="*/ 37354 h 173737"/>
                <a:gd name="connsiteX37" fmla="*/ 711671 w 1168528"/>
                <a:gd name="connsiteY37" fmla="*/ 3837 h 173737"/>
                <a:gd name="connsiteX38" fmla="*/ 838717 w 1168528"/>
                <a:gd name="connsiteY38" fmla="*/ 3837 h 173737"/>
                <a:gd name="connsiteX39" fmla="*/ 838717 w 1168528"/>
                <a:gd name="connsiteY39" fmla="*/ 37354 h 173737"/>
                <a:gd name="connsiteX40" fmla="*/ 793038 w 1168528"/>
                <a:gd name="connsiteY40" fmla="*/ 37354 h 173737"/>
                <a:gd name="connsiteX41" fmla="*/ 793038 w 1168528"/>
                <a:gd name="connsiteY41" fmla="*/ 169828 h 173737"/>
                <a:gd name="connsiteX42" fmla="*/ 574057 w 1168528"/>
                <a:gd name="connsiteY42" fmla="*/ 169828 h 173737"/>
                <a:gd name="connsiteX43" fmla="*/ 540541 w 1168528"/>
                <a:gd name="connsiteY43" fmla="*/ 169828 h 173737"/>
                <a:gd name="connsiteX44" fmla="*/ 540541 w 1168528"/>
                <a:gd name="connsiteY44" fmla="*/ 3837 h 173737"/>
                <a:gd name="connsiteX45" fmla="*/ 575939 w 1168528"/>
                <a:gd name="connsiteY45" fmla="*/ 3837 h 173737"/>
                <a:gd name="connsiteX46" fmla="*/ 575939 w 1168528"/>
                <a:gd name="connsiteY46" fmla="*/ 106125 h 173737"/>
                <a:gd name="connsiteX47" fmla="*/ 641598 w 1168528"/>
                <a:gd name="connsiteY47" fmla="*/ 3837 h 173737"/>
                <a:gd name="connsiteX48" fmla="*/ 675114 w 1168528"/>
                <a:gd name="connsiteY48" fmla="*/ 3837 h 173737"/>
                <a:gd name="connsiteX49" fmla="*/ 675114 w 1168528"/>
                <a:gd name="connsiteY49" fmla="*/ 169828 h 173737"/>
                <a:gd name="connsiteX50" fmla="*/ 639788 w 1168528"/>
                <a:gd name="connsiteY50" fmla="*/ 169828 h 173737"/>
                <a:gd name="connsiteX51" fmla="*/ 639788 w 1168528"/>
                <a:gd name="connsiteY51" fmla="*/ 67613 h 173737"/>
                <a:gd name="connsiteX52" fmla="*/ 341104 w 1168528"/>
                <a:gd name="connsiteY52" fmla="*/ 137180 h 173737"/>
                <a:gd name="connsiteX53" fmla="*/ 369119 w 1168528"/>
                <a:gd name="connsiteY53" fmla="*/ 117924 h 173737"/>
                <a:gd name="connsiteX54" fmla="*/ 384973 w 1168528"/>
                <a:gd name="connsiteY54" fmla="*/ 3837 h 173737"/>
                <a:gd name="connsiteX55" fmla="*/ 491966 w 1168528"/>
                <a:gd name="connsiteY55" fmla="*/ 3837 h 173737"/>
                <a:gd name="connsiteX56" fmla="*/ 491966 w 1168528"/>
                <a:gd name="connsiteY56" fmla="*/ 169828 h 173737"/>
                <a:gd name="connsiteX57" fmla="*/ 456567 w 1168528"/>
                <a:gd name="connsiteY57" fmla="*/ 169828 h 173737"/>
                <a:gd name="connsiteX58" fmla="*/ 456567 w 1168528"/>
                <a:gd name="connsiteY58" fmla="*/ 37354 h 173737"/>
                <a:gd name="connsiteX59" fmla="*/ 416463 w 1168528"/>
                <a:gd name="connsiteY59" fmla="*/ 37354 h 173737"/>
                <a:gd name="connsiteX60" fmla="*/ 403432 w 1168528"/>
                <a:gd name="connsiteY60" fmla="*/ 126177 h 173737"/>
                <a:gd name="connsiteX61" fmla="*/ 341104 w 1168528"/>
                <a:gd name="connsiteY61" fmla="*/ 171059 h 173737"/>
                <a:gd name="connsiteX62" fmla="*/ 0 w 1168528"/>
                <a:gd name="connsiteY62" fmla="*/ 169828 h 173737"/>
                <a:gd name="connsiteX63" fmla="*/ 0 w 1168528"/>
                <a:gd name="connsiteY63" fmla="*/ 3837 h 173737"/>
                <a:gd name="connsiteX64" fmla="*/ 129289 w 1168528"/>
                <a:gd name="connsiteY64" fmla="*/ 3837 h 173737"/>
                <a:gd name="connsiteX65" fmla="*/ 129289 w 1168528"/>
                <a:gd name="connsiteY65" fmla="*/ 169828 h 173737"/>
                <a:gd name="connsiteX66" fmla="*/ 93963 w 1168528"/>
                <a:gd name="connsiteY66" fmla="*/ 169828 h 173737"/>
                <a:gd name="connsiteX67" fmla="*/ 93963 w 1168528"/>
                <a:gd name="connsiteY67" fmla="*/ 37354 h 173737"/>
                <a:gd name="connsiteX68" fmla="*/ 35182 w 1168528"/>
                <a:gd name="connsiteY68" fmla="*/ 37354 h 173737"/>
                <a:gd name="connsiteX69" fmla="*/ 35182 w 1168528"/>
                <a:gd name="connsiteY69" fmla="*/ 169828 h 17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68528" h="173737">
                  <a:moveTo>
                    <a:pt x="169322" y="86869"/>
                  </a:moveTo>
                  <a:cubicBezTo>
                    <a:pt x="169322" y="40032"/>
                    <a:pt x="188794" y="0"/>
                    <a:pt x="245187" y="0"/>
                  </a:cubicBezTo>
                  <a:cubicBezTo>
                    <a:pt x="301579" y="0"/>
                    <a:pt x="320980" y="39887"/>
                    <a:pt x="320980" y="86869"/>
                  </a:cubicBezTo>
                  <a:cubicBezTo>
                    <a:pt x="320980" y="133850"/>
                    <a:pt x="301723" y="173737"/>
                    <a:pt x="245187" y="173737"/>
                  </a:cubicBezTo>
                  <a:cubicBezTo>
                    <a:pt x="188649" y="173737"/>
                    <a:pt x="169322" y="133488"/>
                    <a:pt x="169322" y="86869"/>
                  </a:cubicBezTo>
                  <a:moveTo>
                    <a:pt x="204721" y="86869"/>
                  </a:moveTo>
                  <a:cubicBezTo>
                    <a:pt x="204721" y="114305"/>
                    <a:pt x="210294" y="140438"/>
                    <a:pt x="245187" y="140438"/>
                  </a:cubicBezTo>
                  <a:cubicBezTo>
                    <a:pt x="280079" y="140438"/>
                    <a:pt x="285580" y="114377"/>
                    <a:pt x="285580" y="86869"/>
                  </a:cubicBezTo>
                  <a:cubicBezTo>
                    <a:pt x="285580" y="59360"/>
                    <a:pt x="280006" y="33300"/>
                    <a:pt x="245187" y="33300"/>
                  </a:cubicBezTo>
                  <a:cubicBezTo>
                    <a:pt x="210367" y="33300"/>
                    <a:pt x="204721" y="59360"/>
                    <a:pt x="204721" y="86869"/>
                  </a:cubicBezTo>
                  <a:moveTo>
                    <a:pt x="1060594" y="3837"/>
                  </a:moveTo>
                  <a:lnTo>
                    <a:pt x="1091505" y="55379"/>
                  </a:lnTo>
                  <a:lnTo>
                    <a:pt x="1122415" y="3837"/>
                  </a:lnTo>
                  <a:lnTo>
                    <a:pt x="1164474" y="3837"/>
                  </a:lnTo>
                  <a:lnTo>
                    <a:pt x="1113801" y="83466"/>
                  </a:lnTo>
                  <a:lnTo>
                    <a:pt x="1168529" y="169828"/>
                  </a:lnTo>
                  <a:lnTo>
                    <a:pt x="1126542" y="169828"/>
                  </a:lnTo>
                  <a:lnTo>
                    <a:pt x="1091433" y="111554"/>
                  </a:lnTo>
                  <a:lnTo>
                    <a:pt x="1056323" y="169828"/>
                  </a:lnTo>
                  <a:lnTo>
                    <a:pt x="1014409" y="169828"/>
                  </a:lnTo>
                  <a:lnTo>
                    <a:pt x="1069063" y="83466"/>
                  </a:lnTo>
                  <a:lnTo>
                    <a:pt x="1018390" y="3837"/>
                  </a:lnTo>
                  <a:close/>
                  <a:moveTo>
                    <a:pt x="907633" y="69784"/>
                  </a:moveTo>
                  <a:lnTo>
                    <a:pt x="973291" y="69784"/>
                  </a:lnTo>
                  <a:lnTo>
                    <a:pt x="973291" y="101998"/>
                  </a:lnTo>
                  <a:lnTo>
                    <a:pt x="907633" y="101998"/>
                  </a:lnTo>
                  <a:lnTo>
                    <a:pt x="907633" y="136891"/>
                  </a:lnTo>
                  <a:lnTo>
                    <a:pt x="984729" y="136891"/>
                  </a:lnTo>
                  <a:lnTo>
                    <a:pt x="984729" y="170407"/>
                  </a:lnTo>
                  <a:lnTo>
                    <a:pt x="872234" y="170407"/>
                  </a:lnTo>
                  <a:lnTo>
                    <a:pt x="872234" y="3909"/>
                  </a:lnTo>
                  <a:lnTo>
                    <a:pt x="984729" y="3909"/>
                  </a:lnTo>
                  <a:lnTo>
                    <a:pt x="984729" y="37426"/>
                  </a:lnTo>
                  <a:lnTo>
                    <a:pt x="907633" y="37426"/>
                  </a:lnTo>
                  <a:close/>
                  <a:moveTo>
                    <a:pt x="757350" y="169828"/>
                  </a:moveTo>
                  <a:lnTo>
                    <a:pt x="757350" y="37354"/>
                  </a:lnTo>
                  <a:lnTo>
                    <a:pt x="711671" y="37354"/>
                  </a:lnTo>
                  <a:lnTo>
                    <a:pt x="711671" y="3837"/>
                  </a:lnTo>
                  <a:lnTo>
                    <a:pt x="838717" y="3837"/>
                  </a:lnTo>
                  <a:lnTo>
                    <a:pt x="838717" y="37354"/>
                  </a:lnTo>
                  <a:lnTo>
                    <a:pt x="793038" y="37354"/>
                  </a:lnTo>
                  <a:lnTo>
                    <a:pt x="793038" y="169828"/>
                  </a:lnTo>
                  <a:close/>
                  <a:moveTo>
                    <a:pt x="574057" y="169828"/>
                  </a:moveTo>
                  <a:lnTo>
                    <a:pt x="540541" y="169828"/>
                  </a:lnTo>
                  <a:lnTo>
                    <a:pt x="540541" y="3837"/>
                  </a:lnTo>
                  <a:lnTo>
                    <a:pt x="575939" y="3837"/>
                  </a:lnTo>
                  <a:lnTo>
                    <a:pt x="575939" y="106125"/>
                  </a:lnTo>
                  <a:lnTo>
                    <a:pt x="641598" y="3837"/>
                  </a:lnTo>
                  <a:lnTo>
                    <a:pt x="675114" y="3837"/>
                  </a:lnTo>
                  <a:lnTo>
                    <a:pt x="675114" y="169828"/>
                  </a:lnTo>
                  <a:lnTo>
                    <a:pt x="639788" y="169828"/>
                  </a:lnTo>
                  <a:lnTo>
                    <a:pt x="639788" y="67613"/>
                  </a:lnTo>
                  <a:close/>
                  <a:moveTo>
                    <a:pt x="341104" y="137180"/>
                  </a:moveTo>
                  <a:cubicBezTo>
                    <a:pt x="354036" y="139051"/>
                    <a:pt x="366233" y="130667"/>
                    <a:pt x="369119" y="117924"/>
                  </a:cubicBezTo>
                  <a:cubicBezTo>
                    <a:pt x="378747" y="81729"/>
                    <a:pt x="379906" y="41335"/>
                    <a:pt x="384973" y="3837"/>
                  </a:cubicBezTo>
                  <a:lnTo>
                    <a:pt x="491966" y="3837"/>
                  </a:lnTo>
                  <a:lnTo>
                    <a:pt x="491966" y="169828"/>
                  </a:lnTo>
                  <a:lnTo>
                    <a:pt x="456567" y="169828"/>
                  </a:lnTo>
                  <a:lnTo>
                    <a:pt x="456567" y="37354"/>
                  </a:lnTo>
                  <a:lnTo>
                    <a:pt x="416463" y="37354"/>
                  </a:lnTo>
                  <a:cubicBezTo>
                    <a:pt x="414167" y="67226"/>
                    <a:pt x="409813" y="96904"/>
                    <a:pt x="403432" y="126177"/>
                  </a:cubicBezTo>
                  <a:cubicBezTo>
                    <a:pt x="396627" y="154501"/>
                    <a:pt x="370125" y="173585"/>
                    <a:pt x="341104" y="171059"/>
                  </a:cubicBezTo>
                  <a:close/>
                  <a:moveTo>
                    <a:pt x="0" y="169828"/>
                  </a:moveTo>
                  <a:lnTo>
                    <a:pt x="0" y="3837"/>
                  </a:lnTo>
                  <a:lnTo>
                    <a:pt x="129289" y="3837"/>
                  </a:lnTo>
                  <a:lnTo>
                    <a:pt x="129289" y="169828"/>
                  </a:lnTo>
                  <a:lnTo>
                    <a:pt x="93963" y="169828"/>
                  </a:lnTo>
                  <a:lnTo>
                    <a:pt x="93963" y="37354"/>
                  </a:lnTo>
                  <a:lnTo>
                    <a:pt x="35182" y="37354"/>
                  </a:lnTo>
                  <a:lnTo>
                    <a:pt x="35182" y="169828"/>
                  </a:lnTo>
                  <a:close/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7BFE8A4A-B6F4-4ADB-85C4-2F57AE350702}"/>
                </a:ext>
              </a:extLst>
            </p:cNvPr>
            <p:cNvSpPr/>
            <p:nvPr/>
          </p:nvSpPr>
          <p:spPr>
            <a:xfrm>
              <a:off x="9543687" y="5994512"/>
              <a:ext cx="1335243" cy="307514"/>
            </a:xfrm>
            <a:custGeom>
              <a:avLst/>
              <a:gdLst>
                <a:gd name="connsiteX0" fmla="*/ 346171 w 1335243"/>
                <a:gd name="connsiteY0" fmla="*/ 178370 h 307514"/>
                <a:gd name="connsiteX1" fmla="*/ 337122 w 1335243"/>
                <a:gd name="connsiteY1" fmla="*/ 178370 h 307514"/>
                <a:gd name="connsiteX2" fmla="*/ 325323 w 1335243"/>
                <a:gd name="connsiteY2" fmla="*/ 159838 h 307514"/>
                <a:gd name="connsiteX3" fmla="*/ 313523 w 1335243"/>
                <a:gd name="connsiteY3" fmla="*/ 178370 h 307514"/>
                <a:gd name="connsiteX4" fmla="*/ 304547 w 1335243"/>
                <a:gd name="connsiteY4" fmla="*/ 178370 h 307514"/>
                <a:gd name="connsiteX5" fmla="*/ 321486 w 1335243"/>
                <a:gd name="connsiteY5" fmla="*/ 153902 h 307514"/>
                <a:gd name="connsiteX6" fmla="*/ 304619 w 1335243"/>
                <a:gd name="connsiteY6" fmla="*/ 130520 h 307514"/>
                <a:gd name="connsiteX7" fmla="*/ 313596 w 1335243"/>
                <a:gd name="connsiteY7" fmla="*/ 130520 h 307514"/>
                <a:gd name="connsiteX8" fmla="*/ 325323 w 1335243"/>
                <a:gd name="connsiteY8" fmla="*/ 148183 h 307514"/>
                <a:gd name="connsiteX9" fmla="*/ 337050 w 1335243"/>
                <a:gd name="connsiteY9" fmla="*/ 130520 h 307514"/>
                <a:gd name="connsiteX10" fmla="*/ 346099 w 1335243"/>
                <a:gd name="connsiteY10" fmla="*/ 130520 h 307514"/>
                <a:gd name="connsiteX11" fmla="*/ 329232 w 1335243"/>
                <a:gd name="connsiteY11" fmla="*/ 153902 h 307514"/>
                <a:gd name="connsiteX12" fmla="*/ 642973 w 1335243"/>
                <a:gd name="connsiteY12" fmla="*/ 24251 h 307514"/>
                <a:gd name="connsiteX13" fmla="*/ 621907 w 1335243"/>
                <a:gd name="connsiteY13" fmla="*/ 82163 h 307514"/>
                <a:gd name="connsiteX14" fmla="*/ 606922 w 1335243"/>
                <a:gd name="connsiteY14" fmla="*/ 94904 h 307514"/>
                <a:gd name="connsiteX15" fmla="*/ 600262 w 1335243"/>
                <a:gd name="connsiteY15" fmla="*/ 94108 h 307514"/>
                <a:gd name="connsiteX16" fmla="*/ 600262 w 1335243"/>
                <a:gd name="connsiteY16" fmla="*/ 86869 h 307514"/>
                <a:gd name="connsiteX17" fmla="*/ 607139 w 1335243"/>
                <a:gd name="connsiteY17" fmla="*/ 87882 h 307514"/>
                <a:gd name="connsiteX18" fmla="*/ 614885 w 1335243"/>
                <a:gd name="connsiteY18" fmla="*/ 80064 h 307514"/>
                <a:gd name="connsiteX19" fmla="*/ 617636 w 1335243"/>
                <a:gd name="connsiteY19" fmla="*/ 72753 h 307514"/>
                <a:gd name="connsiteX20" fmla="*/ 598018 w 1335243"/>
                <a:gd name="connsiteY20" fmla="*/ 24613 h 307514"/>
                <a:gd name="connsiteX21" fmla="*/ 606343 w 1335243"/>
                <a:gd name="connsiteY21" fmla="*/ 24613 h 307514"/>
                <a:gd name="connsiteX22" fmla="*/ 620821 w 1335243"/>
                <a:gd name="connsiteY22" fmla="*/ 62835 h 307514"/>
                <a:gd name="connsiteX23" fmla="*/ 634503 w 1335243"/>
                <a:gd name="connsiteY23" fmla="*/ 24613 h 307514"/>
                <a:gd name="connsiteX24" fmla="*/ 541119 w 1335243"/>
                <a:gd name="connsiteY24" fmla="*/ 284857 h 307514"/>
                <a:gd name="connsiteX25" fmla="*/ 531057 w 1335243"/>
                <a:gd name="connsiteY25" fmla="*/ 284857 h 307514"/>
                <a:gd name="connsiteX26" fmla="*/ 514262 w 1335243"/>
                <a:gd name="connsiteY26" fmla="*/ 263574 h 307514"/>
                <a:gd name="connsiteX27" fmla="*/ 509919 w 1335243"/>
                <a:gd name="connsiteY27" fmla="*/ 263574 h 307514"/>
                <a:gd name="connsiteX28" fmla="*/ 509919 w 1335243"/>
                <a:gd name="connsiteY28" fmla="*/ 284857 h 307514"/>
                <a:gd name="connsiteX29" fmla="*/ 502173 w 1335243"/>
                <a:gd name="connsiteY29" fmla="*/ 284857 h 307514"/>
                <a:gd name="connsiteX30" fmla="*/ 502173 w 1335243"/>
                <a:gd name="connsiteY30" fmla="*/ 236934 h 307514"/>
                <a:gd name="connsiteX31" fmla="*/ 509919 w 1335243"/>
                <a:gd name="connsiteY31" fmla="*/ 236934 h 307514"/>
                <a:gd name="connsiteX32" fmla="*/ 509919 w 1335243"/>
                <a:gd name="connsiteY32" fmla="*/ 257059 h 307514"/>
                <a:gd name="connsiteX33" fmla="*/ 514479 w 1335243"/>
                <a:gd name="connsiteY33" fmla="*/ 257059 h 307514"/>
                <a:gd name="connsiteX34" fmla="*/ 530332 w 1335243"/>
                <a:gd name="connsiteY34" fmla="*/ 236934 h 307514"/>
                <a:gd name="connsiteX35" fmla="*/ 539599 w 1335243"/>
                <a:gd name="connsiteY35" fmla="*/ 236934 h 307514"/>
                <a:gd name="connsiteX36" fmla="*/ 520705 w 1335243"/>
                <a:gd name="connsiteY36" fmla="*/ 260172 h 307514"/>
                <a:gd name="connsiteX37" fmla="*/ 651732 w 1335243"/>
                <a:gd name="connsiteY37" fmla="*/ 178587 h 307514"/>
                <a:gd name="connsiteX38" fmla="*/ 641742 w 1335243"/>
                <a:gd name="connsiteY38" fmla="*/ 178587 h 307514"/>
                <a:gd name="connsiteX39" fmla="*/ 624947 w 1335243"/>
                <a:gd name="connsiteY39" fmla="*/ 157377 h 307514"/>
                <a:gd name="connsiteX40" fmla="*/ 620532 w 1335243"/>
                <a:gd name="connsiteY40" fmla="*/ 157377 h 307514"/>
                <a:gd name="connsiteX41" fmla="*/ 620532 w 1335243"/>
                <a:gd name="connsiteY41" fmla="*/ 178587 h 307514"/>
                <a:gd name="connsiteX42" fmla="*/ 612858 w 1335243"/>
                <a:gd name="connsiteY42" fmla="*/ 178587 h 307514"/>
                <a:gd name="connsiteX43" fmla="*/ 612858 w 1335243"/>
                <a:gd name="connsiteY43" fmla="*/ 130665 h 307514"/>
                <a:gd name="connsiteX44" fmla="*/ 620532 w 1335243"/>
                <a:gd name="connsiteY44" fmla="*/ 130665 h 307514"/>
                <a:gd name="connsiteX45" fmla="*/ 620532 w 1335243"/>
                <a:gd name="connsiteY45" fmla="*/ 150717 h 307514"/>
                <a:gd name="connsiteX46" fmla="*/ 625092 w 1335243"/>
                <a:gd name="connsiteY46" fmla="*/ 150717 h 307514"/>
                <a:gd name="connsiteX47" fmla="*/ 641018 w 1335243"/>
                <a:gd name="connsiteY47" fmla="*/ 130665 h 307514"/>
                <a:gd name="connsiteX48" fmla="*/ 650284 w 1335243"/>
                <a:gd name="connsiteY48" fmla="*/ 130665 h 307514"/>
                <a:gd name="connsiteX49" fmla="*/ 631318 w 1335243"/>
                <a:gd name="connsiteY49" fmla="*/ 153902 h 307514"/>
                <a:gd name="connsiteX50" fmla="*/ 205806 w 1335243"/>
                <a:gd name="connsiteY50" fmla="*/ 72391 h 307514"/>
                <a:gd name="connsiteX51" fmla="*/ 195816 w 1335243"/>
                <a:gd name="connsiteY51" fmla="*/ 72391 h 307514"/>
                <a:gd name="connsiteX52" fmla="*/ 178949 w 1335243"/>
                <a:gd name="connsiteY52" fmla="*/ 51108 h 307514"/>
                <a:gd name="connsiteX53" fmla="*/ 174606 w 1335243"/>
                <a:gd name="connsiteY53" fmla="*/ 51108 h 307514"/>
                <a:gd name="connsiteX54" fmla="*/ 174606 w 1335243"/>
                <a:gd name="connsiteY54" fmla="*/ 72391 h 307514"/>
                <a:gd name="connsiteX55" fmla="*/ 166932 w 1335243"/>
                <a:gd name="connsiteY55" fmla="*/ 72391 h 307514"/>
                <a:gd name="connsiteX56" fmla="*/ 166932 w 1335243"/>
                <a:gd name="connsiteY56" fmla="*/ 24468 h 307514"/>
                <a:gd name="connsiteX57" fmla="*/ 174606 w 1335243"/>
                <a:gd name="connsiteY57" fmla="*/ 24468 h 307514"/>
                <a:gd name="connsiteX58" fmla="*/ 174606 w 1335243"/>
                <a:gd name="connsiteY58" fmla="*/ 44593 h 307514"/>
                <a:gd name="connsiteX59" fmla="*/ 179167 w 1335243"/>
                <a:gd name="connsiteY59" fmla="*/ 44593 h 307514"/>
                <a:gd name="connsiteX60" fmla="*/ 195020 w 1335243"/>
                <a:gd name="connsiteY60" fmla="*/ 24468 h 307514"/>
                <a:gd name="connsiteX61" fmla="*/ 204286 w 1335243"/>
                <a:gd name="connsiteY61" fmla="*/ 24468 h 307514"/>
                <a:gd name="connsiteX62" fmla="*/ 185392 w 1335243"/>
                <a:gd name="connsiteY62" fmla="*/ 47705 h 307514"/>
                <a:gd name="connsiteX63" fmla="*/ 555814 w 1335243"/>
                <a:gd name="connsiteY63" fmla="*/ 48357 h 307514"/>
                <a:gd name="connsiteX64" fmla="*/ 570715 w 1335243"/>
                <a:gd name="connsiteY64" fmla="*/ 32437 h 307514"/>
                <a:gd name="connsiteX65" fmla="*/ 571523 w 1335243"/>
                <a:gd name="connsiteY65" fmla="*/ 32431 h 307514"/>
                <a:gd name="connsiteX66" fmla="*/ 585422 w 1335243"/>
                <a:gd name="connsiteY66" fmla="*/ 49443 h 307514"/>
                <a:gd name="connsiteX67" fmla="*/ 570220 w 1335243"/>
                <a:gd name="connsiteY67" fmla="*/ 66816 h 307514"/>
                <a:gd name="connsiteX68" fmla="*/ 555887 w 1335243"/>
                <a:gd name="connsiteY68" fmla="*/ 48140 h 307514"/>
                <a:gd name="connsiteX69" fmla="*/ 555380 w 1335243"/>
                <a:gd name="connsiteY69" fmla="*/ 33372 h 307514"/>
                <a:gd name="connsiteX70" fmla="*/ 564646 w 1335243"/>
                <a:gd name="connsiteY70" fmla="*/ 16216 h 307514"/>
                <a:gd name="connsiteX71" fmla="*/ 580717 w 1335243"/>
                <a:gd name="connsiteY71" fmla="*/ 10569 h 307514"/>
                <a:gd name="connsiteX72" fmla="*/ 589114 w 1335243"/>
                <a:gd name="connsiteY72" fmla="*/ 0 h 307514"/>
                <a:gd name="connsiteX73" fmla="*/ 581875 w 1335243"/>
                <a:gd name="connsiteY73" fmla="*/ 0 h 307514"/>
                <a:gd name="connsiteX74" fmla="*/ 577605 w 1335243"/>
                <a:gd name="connsiteY74" fmla="*/ 4923 h 307514"/>
                <a:gd name="connsiteX75" fmla="*/ 561244 w 1335243"/>
                <a:gd name="connsiteY75" fmla="*/ 10569 h 307514"/>
                <a:gd name="connsiteX76" fmla="*/ 547851 w 1335243"/>
                <a:gd name="connsiteY76" fmla="*/ 45823 h 307514"/>
                <a:gd name="connsiteX77" fmla="*/ 570365 w 1335243"/>
                <a:gd name="connsiteY77" fmla="*/ 73549 h 307514"/>
                <a:gd name="connsiteX78" fmla="*/ 593543 w 1335243"/>
                <a:gd name="connsiteY78" fmla="*/ 53398 h 307514"/>
                <a:gd name="connsiteX79" fmla="*/ 593458 w 1335243"/>
                <a:gd name="connsiteY79" fmla="*/ 49443 h 307514"/>
                <a:gd name="connsiteX80" fmla="*/ 572319 w 1335243"/>
                <a:gd name="connsiteY80" fmla="*/ 25699 h 307514"/>
                <a:gd name="connsiteX81" fmla="*/ 555525 w 1335243"/>
                <a:gd name="connsiteY81" fmla="*/ 33372 h 307514"/>
                <a:gd name="connsiteX82" fmla="*/ 9410 w 1335243"/>
                <a:gd name="connsiteY82" fmla="*/ 38874 h 307514"/>
                <a:gd name="connsiteX83" fmla="*/ 33082 w 1335243"/>
                <a:gd name="connsiteY83" fmla="*/ 12017 h 307514"/>
                <a:gd name="connsiteX84" fmla="*/ 50021 w 1335243"/>
                <a:gd name="connsiteY84" fmla="*/ 14551 h 307514"/>
                <a:gd name="connsiteX85" fmla="*/ 50021 w 1335243"/>
                <a:gd name="connsiteY85" fmla="*/ 6443 h 307514"/>
                <a:gd name="connsiteX86" fmla="*/ 32937 w 1335243"/>
                <a:gd name="connsiteY86" fmla="*/ 4199 h 307514"/>
                <a:gd name="connsiteX87" fmla="*/ 0 w 1335243"/>
                <a:gd name="connsiteY87" fmla="*/ 38874 h 307514"/>
                <a:gd name="connsiteX88" fmla="*/ 32937 w 1335243"/>
                <a:gd name="connsiteY88" fmla="*/ 73476 h 307514"/>
                <a:gd name="connsiteX89" fmla="*/ 50021 w 1335243"/>
                <a:gd name="connsiteY89" fmla="*/ 71305 h 307514"/>
                <a:gd name="connsiteX90" fmla="*/ 50021 w 1335243"/>
                <a:gd name="connsiteY90" fmla="*/ 63197 h 307514"/>
                <a:gd name="connsiteX91" fmla="*/ 33082 w 1335243"/>
                <a:gd name="connsiteY91" fmla="*/ 65731 h 307514"/>
                <a:gd name="connsiteX92" fmla="*/ 9410 w 1335243"/>
                <a:gd name="connsiteY92" fmla="*/ 38874 h 307514"/>
                <a:gd name="connsiteX93" fmla="*/ 726873 w 1335243"/>
                <a:gd name="connsiteY93" fmla="*/ 115173 h 307514"/>
                <a:gd name="connsiteX94" fmla="*/ 736357 w 1335243"/>
                <a:gd name="connsiteY94" fmla="*/ 120096 h 307514"/>
                <a:gd name="connsiteX95" fmla="*/ 745768 w 1335243"/>
                <a:gd name="connsiteY95" fmla="*/ 115318 h 307514"/>
                <a:gd name="connsiteX96" fmla="*/ 750111 w 1335243"/>
                <a:gd name="connsiteY96" fmla="*/ 118865 h 307514"/>
                <a:gd name="connsiteX97" fmla="*/ 736357 w 1335243"/>
                <a:gd name="connsiteY97" fmla="*/ 125453 h 307514"/>
                <a:gd name="connsiteX98" fmla="*/ 722675 w 1335243"/>
                <a:gd name="connsiteY98" fmla="*/ 118865 h 307514"/>
                <a:gd name="connsiteX99" fmla="*/ 724267 w 1335243"/>
                <a:gd name="connsiteY99" fmla="*/ 178587 h 307514"/>
                <a:gd name="connsiteX100" fmla="*/ 716304 w 1335243"/>
                <a:gd name="connsiteY100" fmla="*/ 178587 h 307514"/>
                <a:gd name="connsiteX101" fmla="*/ 716304 w 1335243"/>
                <a:gd name="connsiteY101" fmla="*/ 130665 h 307514"/>
                <a:gd name="connsiteX102" fmla="*/ 723543 w 1335243"/>
                <a:gd name="connsiteY102" fmla="*/ 130665 h 307514"/>
                <a:gd name="connsiteX103" fmla="*/ 723543 w 1335243"/>
                <a:gd name="connsiteY103" fmla="*/ 168670 h 307514"/>
                <a:gd name="connsiteX104" fmla="*/ 728538 w 1335243"/>
                <a:gd name="connsiteY104" fmla="*/ 160200 h 307514"/>
                <a:gd name="connsiteX105" fmla="*/ 748735 w 1335243"/>
                <a:gd name="connsiteY105" fmla="*/ 130665 h 307514"/>
                <a:gd name="connsiteX106" fmla="*/ 756698 w 1335243"/>
                <a:gd name="connsiteY106" fmla="*/ 130665 h 307514"/>
                <a:gd name="connsiteX107" fmla="*/ 756698 w 1335243"/>
                <a:gd name="connsiteY107" fmla="*/ 178515 h 307514"/>
                <a:gd name="connsiteX108" fmla="*/ 749459 w 1335243"/>
                <a:gd name="connsiteY108" fmla="*/ 178515 h 307514"/>
                <a:gd name="connsiteX109" fmla="*/ 749459 w 1335243"/>
                <a:gd name="connsiteY109" fmla="*/ 140582 h 307514"/>
                <a:gd name="connsiteX110" fmla="*/ 744464 w 1335243"/>
                <a:gd name="connsiteY110" fmla="*/ 148980 h 307514"/>
                <a:gd name="connsiteX111" fmla="*/ 668599 w 1335243"/>
                <a:gd name="connsiteY111" fmla="*/ 178587 h 307514"/>
                <a:gd name="connsiteX112" fmla="*/ 660635 w 1335243"/>
                <a:gd name="connsiteY112" fmla="*/ 178587 h 307514"/>
                <a:gd name="connsiteX113" fmla="*/ 660635 w 1335243"/>
                <a:gd name="connsiteY113" fmla="*/ 130665 h 307514"/>
                <a:gd name="connsiteX114" fmla="*/ 667875 w 1335243"/>
                <a:gd name="connsiteY114" fmla="*/ 130665 h 307514"/>
                <a:gd name="connsiteX115" fmla="*/ 667875 w 1335243"/>
                <a:gd name="connsiteY115" fmla="*/ 168670 h 307514"/>
                <a:gd name="connsiteX116" fmla="*/ 672869 w 1335243"/>
                <a:gd name="connsiteY116" fmla="*/ 160200 h 307514"/>
                <a:gd name="connsiteX117" fmla="*/ 693067 w 1335243"/>
                <a:gd name="connsiteY117" fmla="*/ 130665 h 307514"/>
                <a:gd name="connsiteX118" fmla="*/ 700957 w 1335243"/>
                <a:gd name="connsiteY118" fmla="*/ 130665 h 307514"/>
                <a:gd name="connsiteX119" fmla="*/ 700957 w 1335243"/>
                <a:gd name="connsiteY119" fmla="*/ 178515 h 307514"/>
                <a:gd name="connsiteX120" fmla="*/ 693718 w 1335243"/>
                <a:gd name="connsiteY120" fmla="*/ 178515 h 307514"/>
                <a:gd name="connsiteX121" fmla="*/ 693718 w 1335243"/>
                <a:gd name="connsiteY121" fmla="*/ 140582 h 307514"/>
                <a:gd name="connsiteX122" fmla="*/ 688651 w 1335243"/>
                <a:gd name="connsiteY122" fmla="*/ 148980 h 307514"/>
                <a:gd name="connsiteX123" fmla="*/ 417911 w 1335243"/>
                <a:gd name="connsiteY123" fmla="*/ 178587 h 307514"/>
                <a:gd name="connsiteX124" fmla="*/ 409948 w 1335243"/>
                <a:gd name="connsiteY124" fmla="*/ 178587 h 307514"/>
                <a:gd name="connsiteX125" fmla="*/ 409948 w 1335243"/>
                <a:gd name="connsiteY125" fmla="*/ 130665 h 307514"/>
                <a:gd name="connsiteX126" fmla="*/ 417187 w 1335243"/>
                <a:gd name="connsiteY126" fmla="*/ 130665 h 307514"/>
                <a:gd name="connsiteX127" fmla="*/ 417187 w 1335243"/>
                <a:gd name="connsiteY127" fmla="*/ 168670 h 307514"/>
                <a:gd name="connsiteX128" fmla="*/ 422181 w 1335243"/>
                <a:gd name="connsiteY128" fmla="*/ 160200 h 307514"/>
                <a:gd name="connsiteX129" fmla="*/ 442379 w 1335243"/>
                <a:gd name="connsiteY129" fmla="*/ 130665 h 307514"/>
                <a:gd name="connsiteX130" fmla="*/ 450269 w 1335243"/>
                <a:gd name="connsiteY130" fmla="*/ 130665 h 307514"/>
                <a:gd name="connsiteX131" fmla="*/ 450269 w 1335243"/>
                <a:gd name="connsiteY131" fmla="*/ 178515 h 307514"/>
                <a:gd name="connsiteX132" fmla="*/ 443030 w 1335243"/>
                <a:gd name="connsiteY132" fmla="*/ 178515 h 307514"/>
                <a:gd name="connsiteX133" fmla="*/ 443030 w 1335243"/>
                <a:gd name="connsiteY133" fmla="*/ 140582 h 307514"/>
                <a:gd name="connsiteX134" fmla="*/ 438035 w 1335243"/>
                <a:gd name="connsiteY134" fmla="*/ 148980 h 307514"/>
                <a:gd name="connsiteX135" fmla="*/ 1169541 w 1335243"/>
                <a:gd name="connsiteY135" fmla="*/ 178587 h 307514"/>
                <a:gd name="connsiteX136" fmla="*/ 1161579 w 1335243"/>
                <a:gd name="connsiteY136" fmla="*/ 178587 h 307514"/>
                <a:gd name="connsiteX137" fmla="*/ 1161579 w 1335243"/>
                <a:gd name="connsiteY137" fmla="*/ 130665 h 307514"/>
                <a:gd name="connsiteX138" fmla="*/ 1168818 w 1335243"/>
                <a:gd name="connsiteY138" fmla="*/ 130665 h 307514"/>
                <a:gd name="connsiteX139" fmla="*/ 1168818 w 1335243"/>
                <a:gd name="connsiteY139" fmla="*/ 168670 h 307514"/>
                <a:gd name="connsiteX140" fmla="*/ 1173812 w 1335243"/>
                <a:gd name="connsiteY140" fmla="*/ 160200 h 307514"/>
                <a:gd name="connsiteX141" fmla="*/ 1194010 w 1335243"/>
                <a:gd name="connsiteY141" fmla="*/ 130665 h 307514"/>
                <a:gd name="connsiteX142" fmla="*/ 1201900 w 1335243"/>
                <a:gd name="connsiteY142" fmla="*/ 130665 h 307514"/>
                <a:gd name="connsiteX143" fmla="*/ 1201900 w 1335243"/>
                <a:gd name="connsiteY143" fmla="*/ 178515 h 307514"/>
                <a:gd name="connsiteX144" fmla="*/ 1194661 w 1335243"/>
                <a:gd name="connsiteY144" fmla="*/ 178515 h 307514"/>
                <a:gd name="connsiteX145" fmla="*/ 1194661 w 1335243"/>
                <a:gd name="connsiteY145" fmla="*/ 140582 h 307514"/>
                <a:gd name="connsiteX146" fmla="*/ 1189666 w 1335243"/>
                <a:gd name="connsiteY146" fmla="*/ 148980 h 307514"/>
                <a:gd name="connsiteX147" fmla="*/ 1115249 w 1335243"/>
                <a:gd name="connsiteY147" fmla="*/ 154699 h 307514"/>
                <a:gd name="connsiteX148" fmla="*/ 1139427 w 1335243"/>
                <a:gd name="connsiteY148" fmla="*/ 129434 h 307514"/>
                <a:gd name="connsiteX149" fmla="*/ 1151082 w 1335243"/>
                <a:gd name="connsiteY149" fmla="*/ 131027 h 307514"/>
                <a:gd name="connsiteX150" fmla="*/ 1150503 w 1335243"/>
                <a:gd name="connsiteY150" fmla="*/ 137904 h 307514"/>
                <a:gd name="connsiteX151" fmla="*/ 1138486 w 1335243"/>
                <a:gd name="connsiteY151" fmla="*/ 136239 h 307514"/>
                <a:gd name="connsiteX152" fmla="*/ 1123139 w 1335243"/>
                <a:gd name="connsiteY152" fmla="*/ 154626 h 307514"/>
                <a:gd name="connsiteX153" fmla="*/ 1138486 w 1335243"/>
                <a:gd name="connsiteY153" fmla="*/ 173086 h 307514"/>
                <a:gd name="connsiteX154" fmla="*/ 1150503 w 1335243"/>
                <a:gd name="connsiteY154" fmla="*/ 171710 h 307514"/>
                <a:gd name="connsiteX155" fmla="*/ 1151082 w 1335243"/>
                <a:gd name="connsiteY155" fmla="*/ 178949 h 307514"/>
                <a:gd name="connsiteX156" fmla="*/ 1139427 w 1335243"/>
                <a:gd name="connsiteY156" fmla="*/ 180252 h 307514"/>
                <a:gd name="connsiteX157" fmla="*/ 1115249 w 1335243"/>
                <a:gd name="connsiteY157" fmla="*/ 154988 h 307514"/>
                <a:gd name="connsiteX158" fmla="*/ 566673 w 1335243"/>
                <a:gd name="connsiteY158" fmla="*/ 154699 h 307514"/>
                <a:gd name="connsiteX159" fmla="*/ 590852 w 1335243"/>
                <a:gd name="connsiteY159" fmla="*/ 129434 h 307514"/>
                <a:gd name="connsiteX160" fmla="*/ 602507 w 1335243"/>
                <a:gd name="connsiteY160" fmla="*/ 131027 h 307514"/>
                <a:gd name="connsiteX161" fmla="*/ 601927 w 1335243"/>
                <a:gd name="connsiteY161" fmla="*/ 137904 h 307514"/>
                <a:gd name="connsiteX162" fmla="*/ 589910 w 1335243"/>
                <a:gd name="connsiteY162" fmla="*/ 136239 h 307514"/>
                <a:gd name="connsiteX163" fmla="*/ 574636 w 1335243"/>
                <a:gd name="connsiteY163" fmla="*/ 154626 h 307514"/>
                <a:gd name="connsiteX164" fmla="*/ 589911 w 1335243"/>
                <a:gd name="connsiteY164" fmla="*/ 173086 h 307514"/>
                <a:gd name="connsiteX165" fmla="*/ 601928 w 1335243"/>
                <a:gd name="connsiteY165" fmla="*/ 171710 h 307514"/>
                <a:gd name="connsiteX166" fmla="*/ 602507 w 1335243"/>
                <a:gd name="connsiteY166" fmla="*/ 178949 h 307514"/>
                <a:gd name="connsiteX167" fmla="*/ 590852 w 1335243"/>
                <a:gd name="connsiteY167" fmla="*/ 180252 h 307514"/>
                <a:gd name="connsiteX168" fmla="*/ 566673 w 1335243"/>
                <a:gd name="connsiteY168" fmla="*/ 154988 h 307514"/>
                <a:gd name="connsiteX169" fmla="*/ 740410 w 1335243"/>
                <a:gd name="connsiteY169" fmla="*/ 48429 h 307514"/>
                <a:gd name="connsiteX170" fmla="*/ 764662 w 1335243"/>
                <a:gd name="connsiteY170" fmla="*/ 23237 h 307514"/>
                <a:gd name="connsiteX171" fmla="*/ 776244 w 1335243"/>
                <a:gd name="connsiteY171" fmla="*/ 24758 h 307514"/>
                <a:gd name="connsiteX172" fmla="*/ 775664 w 1335243"/>
                <a:gd name="connsiteY172" fmla="*/ 31997 h 307514"/>
                <a:gd name="connsiteX173" fmla="*/ 763720 w 1335243"/>
                <a:gd name="connsiteY173" fmla="*/ 30259 h 307514"/>
                <a:gd name="connsiteX174" fmla="*/ 748374 w 1335243"/>
                <a:gd name="connsiteY174" fmla="*/ 48719 h 307514"/>
                <a:gd name="connsiteX175" fmla="*/ 763720 w 1335243"/>
                <a:gd name="connsiteY175" fmla="*/ 67178 h 307514"/>
                <a:gd name="connsiteX176" fmla="*/ 775665 w 1335243"/>
                <a:gd name="connsiteY176" fmla="*/ 65731 h 307514"/>
                <a:gd name="connsiteX177" fmla="*/ 776244 w 1335243"/>
                <a:gd name="connsiteY177" fmla="*/ 72970 h 307514"/>
                <a:gd name="connsiteX178" fmla="*/ 764662 w 1335243"/>
                <a:gd name="connsiteY178" fmla="*/ 74200 h 307514"/>
                <a:gd name="connsiteX179" fmla="*/ 740410 w 1335243"/>
                <a:gd name="connsiteY179" fmla="*/ 49008 h 307514"/>
                <a:gd name="connsiteX180" fmla="*/ 432534 w 1335243"/>
                <a:gd name="connsiteY180" fmla="*/ 284857 h 307514"/>
                <a:gd name="connsiteX181" fmla="*/ 425295 w 1335243"/>
                <a:gd name="connsiteY181" fmla="*/ 284857 h 307514"/>
                <a:gd name="connsiteX182" fmla="*/ 425295 w 1335243"/>
                <a:gd name="connsiteY182" fmla="*/ 243449 h 307514"/>
                <a:gd name="connsiteX183" fmla="*/ 411395 w 1335243"/>
                <a:gd name="connsiteY183" fmla="*/ 243449 h 307514"/>
                <a:gd name="connsiteX184" fmla="*/ 405531 w 1335243"/>
                <a:gd name="connsiteY184" fmla="*/ 276459 h 307514"/>
                <a:gd name="connsiteX185" fmla="*/ 390257 w 1335243"/>
                <a:gd name="connsiteY185" fmla="*/ 284857 h 307514"/>
                <a:gd name="connsiteX186" fmla="*/ 390257 w 1335243"/>
                <a:gd name="connsiteY186" fmla="*/ 277618 h 307514"/>
                <a:gd name="connsiteX187" fmla="*/ 399233 w 1335243"/>
                <a:gd name="connsiteY187" fmla="*/ 272623 h 307514"/>
                <a:gd name="connsiteX188" fmla="*/ 404590 w 1335243"/>
                <a:gd name="connsiteY188" fmla="*/ 236862 h 307514"/>
                <a:gd name="connsiteX189" fmla="*/ 432895 w 1335243"/>
                <a:gd name="connsiteY189" fmla="*/ 236862 h 307514"/>
                <a:gd name="connsiteX190" fmla="*/ 66527 w 1335243"/>
                <a:gd name="connsiteY190" fmla="*/ 154554 h 307514"/>
                <a:gd name="connsiteX191" fmla="*/ 81005 w 1335243"/>
                <a:gd name="connsiteY191" fmla="*/ 136311 h 307514"/>
                <a:gd name="connsiteX192" fmla="*/ 95845 w 1335243"/>
                <a:gd name="connsiteY192" fmla="*/ 154554 h 307514"/>
                <a:gd name="connsiteX193" fmla="*/ 81005 w 1335243"/>
                <a:gd name="connsiteY193" fmla="*/ 172724 h 307514"/>
                <a:gd name="connsiteX194" fmla="*/ 66527 w 1335243"/>
                <a:gd name="connsiteY194" fmla="*/ 154554 h 307514"/>
                <a:gd name="connsiteX195" fmla="*/ 103953 w 1335243"/>
                <a:gd name="connsiteY195" fmla="*/ 154554 h 307514"/>
                <a:gd name="connsiteX196" fmla="*/ 81294 w 1335243"/>
                <a:gd name="connsiteY196" fmla="*/ 129579 h 307514"/>
                <a:gd name="connsiteX197" fmla="*/ 58636 w 1335243"/>
                <a:gd name="connsiteY197" fmla="*/ 154554 h 307514"/>
                <a:gd name="connsiteX198" fmla="*/ 81294 w 1335243"/>
                <a:gd name="connsiteY198" fmla="*/ 179456 h 307514"/>
                <a:gd name="connsiteX199" fmla="*/ 103953 w 1335243"/>
                <a:gd name="connsiteY199" fmla="*/ 154554 h 307514"/>
                <a:gd name="connsiteX200" fmla="*/ 641814 w 1335243"/>
                <a:gd name="connsiteY200" fmla="*/ 260968 h 307514"/>
                <a:gd name="connsiteX201" fmla="*/ 656292 w 1335243"/>
                <a:gd name="connsiteY201" fmla="*/ 242725 h 307514"/>
                <a:gd name="connsiteX202" fmla="*/ 670770 w 1335243"/>
                <a:gd name="connsiteY202" fmla="*/ 260968 h 307514"/>
                <a:gd name="connsiteX203" fmla="*/ 656292 w 1335243"/>
                <a:gd name="connsiteY203" fmla="*/ 279210 h 307514"/>
                <a:gd name="connsiteX204" fmla="*/ 641814 w 1335243"/>
                <a:gd name="connsiteY204" fmla="*/ 260968 h 307514"/>
                <a:gd name="connsiteX205" fmla="*/ 679240 w 1335243"/>
                <a:gd name="connsiteY205" fmla="*/ 260968 h 307514"/>
                <a:gd name="connsiteX206" fmla="*/ 656582 w 1335243"/>
                <a:gd name="connsiteY206" fmla="*/ 236066 h 307514"/>
                <a:gd name="connsiteX207" fmla="*/ 633924 w 1335243"/>
                <a:gd name="connsiteY207" fmla="*/ 260968 h 307514"/>
                <a:gd name="connsiteX208" fmla="*/ 656582 w 1335243"/>
                <a:gd name="connsiteY208" fmla="*/ 285943 h 307514"/>
                <a:gd name="connsiteX209" fmla="*/ 679240 w 1335243"/>
                <a:gd name="connsiteY209" fmla="*/ 260968 h 307514"/>
                <a:gd name="connsiteX210" fmla="*/ 552557 w 1335243"/>
                <a:gd name="connsiteY210" fmla="*/ 260968 h 307514"/>
                <a:gd name="connsiteX211" fmla="*/ 567035 w 1335243"/>
                <a:gd name="connsiteY211" fmla="*/ 242725 h 307514"/>
                <a:gd name="connsiteX212" fmla="*/ 581513 w 1335243"/>
                <a:gd name="connsiteY212" fmla="*/ 260968 h 307514"/>
                <a:gd name="connsiteX213" fmla="*/ 567035 w 1335243"/>
                <a:gd name="connsiteY213" fmla="*/ 279210 h 307514"/>
                <a:gd name="connsiteX214" fmla="*/ 552557 w 1335243"/>
                <a:gd name="connsiteY214" fmla="*/ 260968 h 307514"/>
                <a:gd name="connsiteX215" fmla="*/ 590055 w 1335243"/>
                <a:gd name="connsiteY215" fmla="*/ 260968 h 307514"/>
                <a:gd name="connsiteX216" fmla="*/ 567397 w 1335243"/>
                <a:gd name="connsiteY216" fmla="*/ 236066 h 307514"/>
                <a:gd name="connsiteX217" fmla="*/ 544739 w 1335243"/>
                <a:gd name="connsiteY217" fmla="*/ 260968 h 307514"/>
                <a:gd name="connsiteX218" fmla="*/ 567397 w 1335243"/>
                <a:gd name="connsiteY218" fmla="*/ 285943 h 307514"/>
                <a:gd name="connsiteX219" fmla="*/ 590055 w 1335243"/>
                <a:gd name="connsiteY219" fmla="*/ 260968 h 307514"/>
                <a:gd name="connsiteX220" fmla="*/ 151440 w 1335243"/>
                <a:gd name="connsiteY220" fmla="*/ 72753 h 307514"/>
                <a:gd name="connsiteX221" fmla="*/ 143768 w 1335243"/>
                <a:gd name="connsiteY221" fmla="*/ 72753 h 307514"/>
                <a:gd name="connsiteX222" fmla="*/ 143768 w 1335243"/>
                <a:gd name="connsiteY222" fmla="*/ 51035 h 307514"/>
                <a:gd name="connsiteX223" fmla="*/ 119372 w 1335243"/>
                <a:gd name="connsiteY223" fmla="*/ 51035 h 307514"/>
                <a:gd name="connsiteX224" fmla="*/ 119372 w 1335243"/>
                <a:gd name="connsiteY224" fmla="*/ 72753 h 307514"/>
                <a:gd name="connsiteX225" fmla="*/ 111698 w 1335243"/>
                <a:gd name="connsiteY225" fmla="*/ 72753 h 307514"/>
                <a:gd name="connsiteX226" fmla="*/ 111698 w 1335243"/>
                <a:gd name="connsiteY226" fmla="*/ 24830 h 307514"/>
                <a:gd name="connsiteX227" fmla="*/ 119372 w 1335243"/>
                <a:gd name="connsiteY227" fmla="*/ 24830 h 307514"/>
                <a:gd name="connsiteX228" fmla="*/ 119372 w 1335243"/>
                <a:gd name="connsiteY228" fmla="*/ 43796 h 307514"/>
                <a:gd name="connsiteX229" fmla="*/ 143768 w 1335243"/>
                <a:gd name="connsiteY229" fmla="*/ 43796 h 307514"/>
                <a:gd name="connsiteX230" fmla="*/ 143768 w 1335243"/>
                <a:gd name="connsiteY230" fmla="*/ 24106 h 307514"/>
                <a:gd name="connsiteX231" fmla="*/ 151440 w 1335243"/>
                <a:gd name="connsiteY231" fmla="*/ 24106 h 307514"/>
                <a:gd name="connsiteX232" fmla="*/ 244680 w 1335243"/>
                <a:gd name="connsiteY232" fmla="*/ 31417 h 307514"/>
                <a:gd name="connsiteX233" fmla="*/ 230201 w 1335243"/>
                <a:gd name="connsiteY233" fmla="*/ 31417 h 307514"/>
                <a:gd name="connsiteX234" fmla="*/ 230201 w 1335243"/>
                <a:gd name="connsiteY234" fmla="*/ 72753 h 307514"/>
                <a:gd name="connsiteX235" fmla="*/ 222529 w 1335243"/>
                <a:gd name="connsiteY235" fmla="*/ 72753 h 307514"/>
                <a:gd name="connsiteX236" fmla="*/ 222529 w 1335243"/>
                <a:gd name="connsiteY236" fmla="*/ 31417 h 307514"/>
                <a:gd name="connsiteX237" fmla="*/ 208050 w 1335243"/>
                <a:gd name="connsiteY237" fmla="*/ 31417 h 307514"/>
                <a:gd name="connsiteX238" fmla="*/ 208050 w 1335243"/>
                <a:gd name="connsiteY238" fmla="*/ 24830 h 307514"/>
                <a:gd name="connsiteX239" fmla="*/ 244246 w 1335243"/>
                <a:gd name="connsiteY239" fmla="*/ 24830 h 307514"/>
                <a:gd name="connsiteX240" fmla="*/ 273057 w 1335243"/>
                <a:gd name="connsiteY240" fmla="*/ 52266 h 307514"/>
                <a:gd name="connsiteX241" fmla="*/ 247503 w 1335243"/>
                <a:gd name="connsiteY241" fmla="*/ 52266 h 307514"/>
                <a:gd name="connsiteX242" fmla="*/ 247503 w 1335243"/>
                <a:gd name="connsiteY242" fmla="*/ 45027 h 307514"/>
                <a:gd name="connsiteX243" fmla="*/ 273057 w 1335243"/>
                <a:gd name="connsiteY243" fmla="*/ 45027 h 307514"/>
                <a:gd name="connsiteX244" fmla="*/ 339801 w 1335243"/>
                <a:gd name="connsiteY244" fmla="*/ 72753 h 307514"/>
                <a:gd name="connsiteX245" fmla="*/ 331911 w 1335243"/>
                <a:gd name="connsiteY245" fmla="*/ 72753 h 307514"/>
                <a:gd name="connsiteX246" fmla="*/ 331911 w 1335243"/>
                <a:gd name="connsiteY246" fmla="*/ 12958 h 307514"/>
                <a:gd name="connsiteX247" fmla="*/ 296873 w 1335243"/>
                <a:gd name="connsiteY247" fmla="*/ 12958 h 307514"/>
                <a:gd name="connsiteX248" fmla="*/ 296873 w 1335243"/>
                <a:gd name="connsiteY248" fmla="*/ 72753 h 307514"/>
                <a:gd name="connsiteX249" fmla="*/ 288910 w 1335243"/>
                <a:gd name="connsiteY249" fmla="*/ 72753 h 307514"/>
                <a:gd name="connsiteX250" fmla="*/ 288910 w 1335243"/>
                <a:gd name="connsiteY250" fmla="*/ 5646 h 307514"/>
                <a:gd name="connsiteX251" fmla="*/ 339583 w 1335243"/>
                <a:gd name="connsiteY251" fmla="*/ 5646 h 307514"/>
                <a:gd name="connsiteX252" fmla="*/ 436442 w 1335243"/>
                <a:gd name="connsiteY252" fmla="*/ 31417 h 307514"/>
                <a:gd name="connsiteX253" fmla="*/ 421964 w 1335243"/>
                <a:gd name="connsiteY253" fmla="*/ 31417 h 307514"/>
                <a:gd name="connsiteX254" fmla="*/ 421964 w 1335243"/>
                <a:gd name="connsiteY254" fmla="*/ 72753 h 307514"/>
                <a:gd name="connsiteX255" fmla="*/ 414291 w 1335243"/>
                <a:gd name="connsiteY255" fmla="*/ 72753 h 307514"/>
                <a:gd name="connsiteX256" fmla="*/ 414291 w 1335243"/>
                <a:gd name="connsiteY256" fmla="*/ 31417 h 307514"/>
                <a:gd name="connsiteX257" fmla="*/ 399813 w 1335243"/>
                <a:gd name="connsiteY257" fmla="*/ 31417 h 307514"/>
                <a:gd name="connsiteX258" fmla="*/ 399813 w 1335243"/>
                <a:gd name="connsiteY258" fmla="*/ 24830 h 307514"/>
                <a:gd name="connsiteX259" fmla="*/ 436008 w 1335243"/>
                <a:gd name="connsiteY259" fmla="*/ 24830 h 307514"/>
                <a:gd name="connsiteX260" fmla="*/ 737153 w 1335243"/>
                <a:gd name="connsiteY260" fmla="*/ 31417 h 307514"/>
                <a:gd name="connsiteX261" fmla="*/ 716232 w 1335243"/>
                <a:gd name="connsiteY261" fmla="*/ 31417 h 307514"/>
                <a:gd name="connsiteX262" fmla="*/ 716232 w 1335243"/>
                <a:gd name="connsiteY262" fmla="*/ 72753 h 307514"/>
                <a:gd name="connsiteX263" fmla="*/ 708559 w 1335243"/>
                <a:gd name="connsiteY263" fmla="*/ 72753 h 307514"/>
                <a:gd name="connsiteX264" fmla="*/ 708559 w 1335243"/>
                <a:gd name="connsiteY264" fmla="*/ 24830 h 307514"/>
                <a:gd name="connsiteX265" fmla="*/ 737515 w 1335243"/>
                <a:gd name="connsiteY265" fmla="*/ 24830 h 307514"/>
                <a:gd name="connsiteX266" fmla="*/ 825541 w 1335243"/>
                <a:gd name="connsiteY266" fmla="*/ 72753 h 307514"/>
                <a:gd name="connsiteX267" fmla="*/ 815551 w 1335243"/>
                <a:gd name="connsiteY267" fmla="*/ 72753 h 307514"/>
                <a:gd name="connsiteX268" fmla="*/ 798612 w 1335243"/>
                <a:gd name="connsiteY268" fmla="*/ 51035 h 307514"/>
                <a:gd name="connsiteX269" fmla="*/ 794269 w 1335243"/>
                <a:gd name="connsiteY269" fmla="*/ 51035 h 307514"/>
                <a:gd name="connsiteX270" fmla="*/ 794269 w 1335243"/>
                <a:gd name="connsiteY270" fmla="*/ 72318 h 307514"/>
                <a:gd name="connsiteX271" fmla="*/ 786595 w 1335243"/>
                <a:gd name="connsiteY271" fmla="*/ 72318 h 307514"/>
                <a:gd name="connsiteX272" fmla="*/ 786595 w 1335243"/>
                <a:gd name="connsiteY272" fmla="*/ 24396 h 307514"/>
                <a:gd name="connsiteX273" fmla="*/ 794269 w 1335243"/>
                <a:gd name="connsiteY273" fmla="*/ 24396 h 307514"/>
                <a:gd name="connsiteX274" fmla="*/ 794269 w 1335243"/>
                <a:gd name="connsiteY274" fmla="*/ 44520 h 307514"/>
                <a:gd name="connsiteX275" fmla="*/ 798830 w 1335243"/>
                <a:gd name="connsiteY275" fmla="*/ 44520 h 307514"/>
                <a:gd name="connsiteX276" fmla="*/ 814683 w 1335243"/>
                <a:gd name="connsiteY276" fmla="*/ 24396 h 307514"/>
                <a:gd name="connsiteX277" fmla="*/ 823949 w 1335243"/>
                <a:gd name="connsiteY277" fmla="*/ 24396 h 307514"/>
                <a:gd name="connsiteX278" fmla="*/ 805055 w 1335243"/>
                <a:gd name="connsiteY278" fmla="*/ 47633 h 307514"/>
                <a:gd name="connsiteX279" fmla="*/ 151296 w 1335243"/>
                <a:gd name="connsiteY279" fmla="*/ 178949 h 307514"/>
                <a:gd name="connsiteX280" fmla="*/ 143623 w 1335243"/>
                <a:gd name="connsiteY280" fmla="*/ 178949 h 307514"/>
                <a:gd name="connsiteX281" fmla="*/ 143623 w 1335243"/>
                <a:gd name="connsiteY281" fmla="*/ 137614 h 307514"/>
                <a:gd name="connsiteX282" fmla="*/ 129796 w 1335243"/>
                <a:gd name="connsiteY282" fmla="*/ 137614 h 307514"/>
                <a:gd name="connsiteX283" fmla="*/ 123932 w 1335243"/>
                <a:gd name="connsiteY283" fmla="*/ 170625 h 307514"/>
                <a:gd name="connsiteX284" fmla="*/ 108657 w 1335243"/>
                <a:gd name="connsiteY284" fmla="*/ 178949 h 307514"/>
                <a:gd name="connsiteX285" fmla="*/ 108657 w 1335243"/>
                <a:gd name="connsiteY285" fmla="*/ 171710 h 307514"/>
                <a:gd name="connsiteX286" fmla="*/ 117634 w 1335243"/>
                <a:gd name="connsiteY286" fmla="*/ 166715 h 307514"/>
                <a:gd name="connsiteX287" fmla="*/ 122991 w 1335243"/>
                <a:gd name="connsiteY287" fmla="*/ 131027 h 307514"/>
                <a:gd name="connsiteX288" fmla="*/ 151296 w 1335243"/>
                <a:gd name="connsiteY288" fmla="*/ 131027 h 307514"/>
                <a:gd name="connsiteX289" fmla="*/ 253005 w 1335243"/>
                <a:gd name="connsiteY289" fmla="*/ 137614 h 307514"/>
                <a:gd name="connsiteX290" fmla="*/ 238527 w 1335243"/>
                <a:gd name="connsiteY290" fmla="*/ 137614 h 307514"/>
                <a:gd name="connsiteX291" fmla="*/ 238527 w 1335243"/>
                <a:gd name="connsiteY291" fmla="*/ 178949 h 307514"/>
                <a:gd name="connsiteX292" fmla="*/ 230853 w 1335243"/>
                <a:gd name="connsiteY292" fmla="*/ 178949 h 307514"/>
                <a:gd name="connsiteX293" fmla="*/ 230853 w 1335243"/>
                <a:gd name="connsiteY293" fmla="*/ 137614 h 307514"/>
                <a:gd name="connsiteX294" fmla="*/ 216375 w 1335243"/>
                <a:gd name="connsiteY294" fmla="*/ 137614 h 307514"/>
                <a:gd name="connsiteX295" fmla="*/ 216375 w 1335243"/>
                <a:gd name="connsiteY295" fmla="*/ 131099 h 307514"/>
                <a:gd name="connsiteX296" fmla="*/ 252570 w 1335243"/>
                <a:gd name="connsiteY296" fmla="*/ 131099 h 307514"/>
                <a:gd name="connsiteX297" fmla="*/ 394311 w 1335243"/>
                <a:gd name="connsiteY297" fmla="*/ 178949 h 307514"/>
                <a:gd name="connsiteX298" fmla="*/ 386637 w 1335243"/>
                <a:gd name="connsiteY298" fmla="*/ 178949 h 307514"/>
                <a:gd name="connsiteX299" fmla="*/ 386637 w 1335243"/>
                <a:gd name="connsiteY299" fmla="*/ 157232 h 307514"/>
                <a:gd name="connsiteX300" fmla="*/ 362242 w 1335243"/>
                <a:gd name="connsiteY300" fmla="*/ 157232 h 307514"/>
                <a:gd name="connsiteX301" fmla="*/ 362242 w 1335243"/>
                <a:gd name="connsiteY301" fmla="*/ 178949 h 307514"/>
                <a:gd name="connsiteX302" fmla="*/ 354569 w 1335243"/>
                <a:gd name="connsiteY302" fmla="*/ 178949 h 307514"/>
                <a:gd name="connsiteX303" fmla="*/ 354569 w 1335243"/>
                <a:gd name="connsiteY303" fmla="*/ 130665 h 307514"/>
                <a:gd name="connsiteX304" fmla="*/ 362242 w 1335243"/>
                <a:gd name="connsiteY304" fmla="*/ 130665 h 307514"/>
                <a:gd name="connsiteX305" fmla="*/ 362242 w 1335243"/>
                <a:gd name="connsiteY305" fmla="*/ 150283 h 307514"/>
                <a:gd name="connsiteX306" fmla="*/ 386637 w 1335243"/>
                <a:gd name="connsiteY306" fmla="*/ 150283 h 307514"/>
                <a:gd name="connsiteX307" fmla="*/ 386637 w 1335243"/>
                <a:gd name="connsiteY307" fmla="*/ 130665 h 307514"/>
                <a:gd name="connsiteX308" fmla="*/ 394311 w 1335243"/>
                <a:gd name="connsiteY308" fmla="*/ 130665 h 307514"/>
                <a:gd name="connsiteX309" fmla="*/ 502897 w 1335243"/>
                <a:gd name="connsiteY309" fmla="*/ 178949 h 307514"/>
                <a:gd name="connsiteX310" fmla="*/ 495223 w 1335243"/>
                <a:gd name="connsiteY310" fmla="*/ 178949 h 307514"/>
                <a:gd name="connsiteX311" fmla="*/ 495223 w 1335243"/>
                <a:gd name="connsiteY311" fmla="*/ 159621 h 307514"/>
                <a:gd name="connsiteX312" fmla="*/ 481541 w 1335243"/>
                <a:gd name="connsiteY312" fmla="*/ 161720 h 307514"/>
                <a:gd name="connsiteX313" fmla="*/ 465163 w 1335243"/>
                <a:gd name="connsiteY313" fmla="*/ 147793 h 307514"/>
                <a:gd name="connsiteX314" fmla="*/ 465181 w 1335243"/>
                <a:gd name="connsiteY314" fmla="*/ 145143 h 307514"/>
                <a:gd name="connsiteX315" fmla="*/ 465181 w 1335243"/>
                <a:gd name="connsiteY315" fmla="*/ 130665 h 307514"/>
                <a:gd name="connsiteX316" fmla="*/ 472855 w 1335243"/>
                <a:gd name="connsiteY316" fmla="*/ 130665 h 307514"/>
                <a:gd name="connsiteX317" fmla="*/ 472855 w 1335243"/>
                <a:gd name="connsiteY317" fmla="*/ 145143 h 307514"/>
                <a:gd name="connsiteX318" fmla="*/ 483858 w 1335243"/>
                <a:gd name="connsiteY318" fmla="*/ 155857 h 307514"/>
                <a:gd name="connsiteX319" fmla="*/ 495223 w 1335243"/>
                <a:gd name="connsiteY319" fmla="*/ 153540 h 307514"/>
                <a:gd name="connsiteX320" fmla="*/ 495223 w 1335243"/>
                <a:gd name="connsiteY320" fmla="*/ 130665 h 307514"/>
                <a:gd name="connsiteX321" fmla="*/ 502897 w 1335243"/>
                <a:gd name="connsiteY321" fmla="*/ 130665 h 307514"/>
                <a:gd name="connsiteX322" fmla="*/ 502897 w 1335243"/>
                <a:gd name="connsiteY322" fmla="*/ 178515 h 307514"/>
                <a:gd name="connsiteX323" fmla="*/ 890259 w 1335243"/>
                <a:gd name="connsiteY323" fmla="*/ 178949 h 307514"/>
                <a:gd name="connsiteX324" fmla="*/ 882513 w 1335243"/>
                <a:gd name="connsiteY324" fmla="*/ 178949 h 307514"/>
                <a:gd name="connsiteX325" fmla="*/ 882513 w 1335243"/>
                <a:gd name="connsiteY325" fmla="*/ 157232 h 307514"/>
                <a:gd name="connsiteX326" fmla="*/ 858117 w 1335243"/>
                <a:gd name="connsiteY326" fmla="*/ 157232 h 307514"/>
                <a:gd name="connsiteX327" fmla="*/ 858117 w 1335243"/>
                <a:gd name="connsiteY327" fmla="*/ 178949 h 307514"/>
                <a:gd name="connsiteX328" fmla="*/ 850444 w 1335243"/>
                <a:gd name="connsiteY328" fmla="*/ 178949 h 307514"/>
                <a:gd name="connsiteX329" fmla="*/ 850444 w 1335243"/>
                <a:gd name="connsiteY329" fmla="*/ 130665 h 307514"/>
                <a:gd name="connsiteX330" fmla="*/ 858117 w 1335243"/>
                <a:gd name="connsiteY330" fmla="*/ 130665 h 307514"/>
                <a:gd name="connsiteX331" fmla="*/ 858117 w 1335243"/>
                <a:gd name="connsiteY331" fmla="*/ 150283 h 307514"/>
                <a:gd name="connsiteX332" fmla="*/ 882513 w 1335243"/>
                <a:gd name="connsiteY332" fmla="*/ 150283 h 307514"/>
                <a:gd name="connsiteX333" fmla="*/ 882513 w 1335243"/>
                <a:gd name="connsiteY333" fmla="*/ 130665 h 307514"/>
                <a:gd name="connsiteX334" fmla="*/ 890259 w 1335243"/>
                <a:gd name="connsiteY334" fmla="*/ 130665 h 307514"/>
                <a:gd name="connsiteX335" fmla="*/ 961419 w 1335243"/>
                <a:gd name="connsiteY335" fmla="*/ 178949 h 307514"/>
                <a:gd name="connsiteX336" fmla="*/ 961419 w 1335243"/>
                <a:gd name="connsiteY336" fmla="*/ 130665 h 307514"/>
                <a:gd name="connsiteX337" fmla="*/ 982267 w 1335243"/>
                <a:gd name="connsiteY337" fmla="*/ 130665 h 307514"/>
                <a:gd name="connsiteX338" fmla="*/ 996745 w 1335243"/>
                <a:gd name="connsiteY338" fmla="*/ 142320 h 307514"/>
                <a:gd name="connsiteX339" fmla="*/ 988782 w 1335243"/>
                <a:gd name="connsiteY339" fmla="*/ 153685 h 307514"/>
                <a:gd name="connsiteX340" fmla="*/ 998741 w 1335243"/>
                <a:gd name="connsiteY340" fmla="*/ 164135 h 307514"/>
                <a:gd name="connsiteX341" fmla="*/ 998700 w 1335243"/>
                <a:gd name="connsiteY341" fmla="*/ 164833 h 307514"/>
                <a:gd name="connsiteX342" fmla="*/ 983473 w 1335243"/>
                <a:gd name="connsiteY342" fmla="*/ 178522 h 307514"/>
                <a:gd name="connsiteX343" fmla="*/ 983353 w 1335243"/>
                <a:gd name="connsiteY343" fmla="*/ 178515 h 307514"/>
                <a:gd name="connsiteX344" fmla="*/ 969092 w 1335243"/>
                <a:gd name="connsiteY344" fmla="*/ 137614 h 307514"/>
                <a:gd name="connsiteX345" fmla="*/ 969092 w 1335243"/>
                <a:gd name="connsiteY345" fmla="*/ 151079 h 307514"/>
                <a:gd name="connsiteX346" fmla="*/ 980602 w 1335243"/>
                <a:gd name="connsiteY346" fmla="*/ 151079 h 307514"/>
                <a:gd name="connsiteX347" fmla="*/ 989361 w 1335243"/>
                <a:gd name="connsiteY347" fmla="*/ 143840 h 307514"/>
                <a:gd name="connsiteX348" fmla="*/ 981543 w 1335243"/>
                <a:gd name="connsiteY348" fmla="*/ 137542 h 307514"/>
                <a:gd name="connsiteX349" fmla="*/ 969092 w 1335243"/>
                <a:gd name="connsiteY349" fmla="*/ 157667 h 307514"/>
                <a:gd name="connsiteX350" fmla="*/ 969092 w 1335243"/>
                <a:gd name="connsiteY350" fmla="*/ 172145 h 307514"/>
                <a:gd name="connsiteX351" fmla="*/ 982412 w 1335243"/>
                <a:gd name="connsiteY351" fmla="*/ 172145 h 307514"/>
                <a:gd name="connsiteX352" fmla="*/ 991316 w 1335243"/>
                <a:gd name="connsiteY352" fmla="*/ 164906 h 307514"/>
                <a:gd name="connsiteX353" fmla="*/ 981254 w 1335243"/>
                <a:gd name="connsiteY353" fmla="*/ 157667 h 307514"/>
                <a:gd name="connsiteX354" fmla="*/ 1247579 w 1335243"/>
                <a:gd name="connsiteY354" fmla="*/ 137614 h 307514"/>
                <a:gd name="connsiteX355" fmla="*/ 1233101 w 1335243"/>
                <a:gd name="connsiteY355" fmla="*/ 137614 h 307514"/>
                <a:gd name="connsiteX356" fmla="*/ 1233101 w 1335243"/>
                <a:gd name="connsiteY356" fmla="*/ 178949 h 307514"/>
                <a:gd name="connsiteX357" fmla="*/ 1225427 w 1335243"/>
                <a:gd name="connsiteY357" fmla="*/ 178949 h 307514"/>
                <a:gd name="connsiteX358" fmla="*/ 1225427 w 1335243"/>
                <a:gd name="connsiteY358" fmla="*/ 137614 h 307514"/>
                <a:gd name="connsiteX359" fmla="*/ 1210949 w 1335243"/>
                <a:gd name="connsiteY359" fmla="*/ 137614 h 307514"/>
                <a:gd name="connsiteX360" fmla="*/ 1210949 w 1335243"/>
                <a:gd name="connsiteY360" fmla="*/ 131099 h 307514"/>
                <a:gd name="connsiteX361" fmla="*/ 1247144 w 1335243"/>
                <a:gd name="connsiteY361" fmla="*/ 131099 h 307514"/>
                <a:gd name="connsiteX362" fmla="*/ 1247144 w 1335243"/>
                <a:gd name="connsiteY362" fmla="*/ 137614 h 307514"/>
                <a:gd name="connsiteX363" fmla="*/ 1335244 w 1335243"/>
                <a:gd name="connsiteY363" fmla="*/ 137614 h 307514"/>
                <a:gd name="connsiteX364" fmla="*/ 1320765 w 1335243"/>
                <a:gd name="connsiteY364" fmla="*/ 137614 h 307514"/>
                <a:gd name="connsiteX365" fmla="*/ 1320765 w 1335243"/>
                <a:gd name="connsiteY365" fmla="*/ 178949 h 307514"/>
                <a:gd name="connsiteX366" fmla="*/ 1313092 w 1335243"/>
                <a:gd name="connsiteY366" fmla="*/ 178949 h 307514"/>
                <a:gd name="connsiteX367" fmla="*/ 1313092 w 1335243"/>
                <a:gd name="connsiteY367" fmla="*/ 137614 h 307514"/>
                <a:gd name="connsiteX368" fmla="*/ 1298614 w 1335243"/>
                <a:gd name="connsiteY368" fmla="*/ 137614 h 307514"/>
                <a:gd name="connsiteX369" fmla="*/ 1298614 w 1335243"/>
                <a:gd name="connsiteY369" fmla="*/ 131099 h 307514"/>
                <a:gd name="connsiteX370" fmla="*/ 1334809 w 1335243"/>
                <a:gd name="connsiteY370" fmla="*/ 131099 h 307514"/>
                <a:gd name="connsiteX371" fmla="*/ 55523 w 1335243"/>
                <a:gd name="connsiteY371" fmla="*/ 285219 h 307514"/>
                <a:gd name="connsiteX372" fmla="*/ 47560 w 1335243"/>
                <a:gd name="connsiteY372" fmla="*/ 285219 h 307514"/>
                <a:gd name="connsiteX373" fmla="*/ 47560 w 1335243"/>
                <a:gd name="connsiteY373" fmla="*/ 224773 h 307514"/>
                <a:gd name="connsiteX374" fmla="*/ 12523 w 1335243"/>
                <a:gd name="connsiteY374" fmla="*/ 224773 h 307514"/>
                <a:gd name="connsiteX375" fmla="*/ 12523 w 1335243"/>
                <a:gd name="connsiteY375" fmla="*/ 284567 h 307514"/>
                <a:gd name="connsiteX376" fmla="*/ 4632 w 1335243"/>
                <a:gd name="connsiteY376" fmla="*/ 284567 h 307514"/>
                <a:gd name="connsiteX377" fmla="*/ 4632 w 1335243"/>
                <a:gd name="connsiteY377" fmla="*/ 217534 h 307514"/>
                <a:gd name="connsiteX378" fmla="*/ 55306 w 1335243"/>
                <a:gd name="connsiteY378" fmla="*/ 217534 h 307514"/>
                <a:gd name="connsiteX379" fmla="*/ 152092 w 1335243"/>
                <a:gd name="connsiteY379" fmla="*/ 243884 h 307514"/>
                <a:gd name="connsiteX380" fmla="*/ 137614 w 1335243"/>
                <a:gd name="connsiteY380" fmla="*/ 243884 h 307514"/>
                <a:gd name="connsiteX381" fmla="*/ 137614 w 1335243"/>
                <a:gd name="connsiteY381" fmla="*/ 285219 h 307514"/>
                <a:gd name="connsiteX382" fmla="*/ 129941 w 1335243"/>
                <a:gd name="connsiteY382" fmla="*/ 285219 h 307514"/>
                <a:gd name="connsiteX383" fmla="*/ 129941 w 1335243"/>
                <a:gd name="connsiteY383" fmla="*/ 243884 h 307514"/>
                <a:gd name="connsiteX384" fmla="*/ 115463 w 1335243"/>
                <a:gd name="connsiteY384" fmla="*/ 243884 h 307514"/>
                <a:gd name="connsiteX385" fmla="*/ 115463 w 1335243"/>
                <a:gd name="connsiteY385" fmla="*/ 237296 h 307514"/>
                <a:gd name="connsiteX386" fmla="*/ 151658 w 1335243"/>
                <a:gd name="connsiteY386" fmla="*/ 237296 h 307514"/>
                <a:gd name="connsiteX387" fmla="*/ 290358 w 1335243"/>
                <a:gd name="connsiteY387" fmla="*/ 285219 h 307514"/>
                <a:gd name="connsiteX388" fmla="*/ 290358 w 1335243"/>
                <a:gd name="connsiteY388" fmla="*/ 217534 h 307514"/>
                <a:gd name="connsiteX389" fmla="*/ 313596 w 1335243"/>
                <a:gd name="connsiteY389" fmla="*/ 217534 h 307514"/>
                <a:gd name="connsiteX390" fmla="*/ 331769 w 1335243"/>
                <a:gd name="connsiteY390" fmla="*/ 231351 h 307514"/>
                <a:gd name="connsiteX391" fmla="*/ 331838 w 1335243"/>
                <a:gd name="connsiteY391" fmla="*/ 235125 h 307514"/>
                <a:gd name="connsiteX392" fmla="*/ 322789 w 1335243"/>
                <a:gd name="connsiteY392" fmla="*/ 248806 h 307514"/>
                <a:gd name="connsiteX393" fmla="*/ 322789 w 1335243"/>
                <a:gd name="connsiteY393" fmla="*/ 248806 h 307514"/>
                <a:gd name="connsiteX394" fmla="*/ 335168 w 1335243"/>
                <a:gd name="connsiteY394" fmla="*/ 265239 h 307514"/>
                <a:gd name="connsiteX395" fmla="*/ 316150 w 1335243"/>
                <a:gd name="connsiteY395" fmla="*/ 284587 h 307514"/>
                <a:gd name="connsiteX396" fmla="*/ 314103 w 1335243"/>
                <a:gd name="connsiteY396" fmla="*/ 284495 h 307514"/>
                <a:gd name="connsiteX397" fmla="*/ 289851 w 1335243"/>
                <a:gd name="connsiteY397" fmla="*/ 284495 h 307514"/>
                <a:gd name="connsiteX398" fmla="*/ 298249 w 1335243"/>
                <a:gd name="connsiteY398" fmla="*/ 225207 h 307514"/>
                <a:gd name="connsiteX399" fmla="*/ 298249 w 1335243"/>
                <a:gd name="connsiteY399" fmla="*/ 246924 h 307514"/>
                <a:gd name="connsiteX400" fmla="*/ 310917 w 1335243"/>
                <a:gd name="connsiteY400" fmla="*/ 246924 h 307514"/>
                <a:gd name="connsiteX401" fmla="*/ 324237 w 1335243"/>
                <a:gd name="connsiteY401" fmla="*/ 234980 h 307514"/>
                <a:gd name="connsiteX402" fmla="*/ 311931 w 1335243"/>
                <a:gd name="connsiteY402" fmla="*/ 225207 h 307514"/>
                <a:gd name="connsiteX403" fmla="*/ 298249 w 1335243"/>
                <a:gd name="connsiteY403" fmla="*/ 254163 h 307514"/>
                <a:gd name="connsiteX404" fmla="*/ 298249 w 1335243"/>
                <a:gd name="connsiteY404" fmla="*/ 278342 h 307514"/>
                <a:gd name="connsiteX405" fmla="*/ 313596 w 1335243"/>
                <a:gd name="connsiteY405" fmla="*/ 278342 h 307514"/>
                <a:gd name="connsiteX406" fmla="*/ 327495 w 1335243"/>
                <a:gd name="connsiteY406" fmla="*/ 266035 h 307514"/>
                <a:gd name="connsiteX407" fmla="*/ 312003 w 1335243"/>
                <a:gd name="connsiteY407" fmla="*/ 254163 h 307514"/>
                <a:gd name="connsiteX408" fmla="*/ 631245 w 1335243"/>
                <a:gd name="connsiteY408" fmla="*/ 244101 h 307514"/>
                <a:gd name="connsiteX409" fmla="*/ 612352 w 1335243"/>
                <a:gd name="connsiteY409" fmla="*/ 244101 h 307514"/>
                <a:gd name="connsiteX410" fmla="*/ 612352 w 1335243"/>
                <a:gd name="connsiteY410" fmla="*/ 285436 h 307514"/>
                <a:gd name="connsiteX411" fmla="*/ 604678 w 1335243"/>
                <a:gd name="connsiteY411" fmla="*/ 285436 h 307514"/>
                <a:gd name="connsiteX412" fmla="*/ 604678 w 1335243"/>
                <a:gd name="connsiteY412" fmla="*/ 237513 h 307514"/>
                <a:gd name="connsiteX413" fmla="*/ 631245 w 1335243"/>
                <a:gd name="connsiteY413" fmla="*/ 237513 h 307514"/>
                <a:gd name="connsiteX414" fmla="*/ 395831 w 1335243"/>
                <a:gd name="connsiteY414" fmla="*/ 51397 h 307514"/>
                <a:gd name="connsiteX415" fmla="*/ 360722 w 1335243"/>
                <a:gd name="connsiteY415" fmla="*/ 51397 h 307514"/>
                <a:gd name="connsiteX416" fmla="*/ 373572 w 1335243"/>
                <a:gd name="connsiteY416" fmla="*/ 67338 h 307514"/>
                <a:gd name="connsiteX417" fmla="*/ 376792 w 1335243"/>
                <a:gd name="connsiteY417" fmla="*/ 67323 h 307514"/>
                <a:gd name="connsiteX418" fmla="*/ 392212 w 1335243"/>
                <a:gd name="connsiteY418" fmla="*/ 63921 h 307514"/>
                <a:gd name="connsiteX419" fmla="*/ 392212 w 1335243"/>
                <a:gd name="connsiteY419" fmla="*/ 71160 h 307514"/>
                <a:gd name="connsiteX420" fmla="*/ 375996 w 1335243"/>
                <a:gd name="connsiteY420" fmla="*/ 73983 h 307514"/>
                <a:gd name="connsiteX421" fmla="*/ 352435 w 1335243"/>
                <a:gd name="connsiteY421" fmla="*/ 52417 h 307514"/>
                <a:gd name="connsiteX422" fmla="*/ 352542 w 1335243"/>
                <a:gd name="connsiteY422" fmla="*/ 49008 h 307514"/>
                <a:gd name="connsiteX423" fmla="*/ 374693 w 1335243"/>
                <a:gd name="connsiteY423" fmla="*/ 23744 h 307514"/>
                <a:gd name="connsiteX424" fmla="*/ 395614 w 1335243"/>
                <a:gd name="connsiteY424" fmla="*/ 51253 h 307514"/>
                <a:gd name="connsiteX425" fmla="*/ 387941 w 1335243"/>
                <a:gd name="connsiteY425" fmla="*/ 44882 h 307514"/>
                <a:gd name="connsiteX426" fmla="*/ 377213 w 1335243"/>
                <a:gd name="connsiteY426" fmla="*/ 30533 h 307514"/>
                <a:gd name="connsiteX427" fmla="*/ 375272 w 1335243"/>
                <a:gd name="connsiteY427" fmla="*/ 30404 h 307514"/>
                <a:gd name="connsiteX428" fmla="*/ 360794 w 1335243"/>
                <a:gd name="connsiteY428" fmla="*/ 43547 h 307514"/>
                <a:gd name="connsiteX429" fmla="*/ 360794 w 1335243"/>
                <a:gd name="connsiteY429" fmla="*/ 44882 h 307514"/>
                <a:gd name="connsiteX430" fmla="*/ 483496 w 1335243"/>
                <a:gd name="connsiteY430" fmla="*/ 51397 h 307514"/>
                <a:gd name="connsiteX431" fmla="*/ 448459 w 1335243"/>
                <a:gd name="connsiteY431" fmla="*/ 51397 h 307514"/>
                <a:gd name="connsiteX432" fmla="*/ 461310 w 1335243"/>
                <a:gd name="connsiteY432" fmla="*/ 67338 h 307514"/>
                <a:gd name="connsiteX433" fmla="*/ 464530 w 1335243"/>
                <a:gd name="connsiteY433" fmla="*/ 67323 h 307514"/>
                <a:gd name="connsiteX434" fmla="*/ 479876 w 1335243"/>
                <a:gd name="connsiteY434" fmla="*/ 63921 h 307514"/>
                <a:gd name="connsiteX435" fmla="*/ 479876 w 1335243"/>
                <a:gd name="connsiteY435" fmla="*/ 71160 h 307514"/>
                <a:gd name="connsiteX436" fmla="*/ 463733 w 1335243"/>
                <a:gd name="connsiteY436" fmla="*/ 73983 h 307514"/>
                <a:gd name="connsiteX437" fmla="*/ 440172 w 1335243"/>
                <a:gd name="connsiteY437" fmla="*/ 52417 h 307514"/>
                <a:gd name="connsiteX438" fmla="*/ 440279 w 1335243"/>
                <a:gd name="connsiteY438" fmla="*/ 49008 h 307514"/>
                <a:gd name="connsiteX439" fmla="*/ 461996 w 1335243"/>
                <a:gd name="connsiteY439" fmla="*/ 23744 h 307514"/>
                <a:gd name="connsiteX440" fmla="*/ 482990 w 1335243"/>
                <a:gd name="connsiteY440" fmla="*/ 50601 h 307514"/>
                <a:gd name="connsiteX441" fmla="*/ 475678 w 1335243"/>
                <a:gd name="connsiteY441" fmla="*/ 44882 h 307514"/>
                <a:gd name="connsiteX442" fmla="*/ 464951 w 1335243"/>
                <a:gd name="connsiteY442" fmla="*/ 30533 h 307514"/>
                <a:gd name="connsiteX443" fmla="*/ 462937 w 1335243"/>
                <a:gd name="connsiteY443" fmla="*/ 30404 h 307514"/>
                <a:gd name="connsiteX444" fmla="*/ 448459 w 1335243"/>
                <a:gd name="connsiteY444" fmla="*/ 43547 h 307514"/>
                <a:gd name="connsiteX445" fmla="*/ 448459 w 1335243"/>
                <a:gd name="connsiteY445" fmla="*/ 44882 h 307514"/>
                <a:gd name="connsiteX446" fmla="*/ 1294343 w 1335243"/>
                <a:gd name="connsiteY446" fmla="*/ 157594 h 307514"/>
                <a:gd name="connsiteX447" fmla="*/ 1259306 w 1335243"/>
                <a:gd name="connsiteY447" fmla="*/ 157594 h 307514"/>
                <a:gd name="connsiteX448" fmla="*/ 1272075 w 1335243"/>
                <a:gd name="connsiteY448" fmla="*/ 173600 h 307514"/>
                <a:gd name="connsiteX449" fmla="*/ 1275376 w 1335243"/>
                <a:gd name="connsiteY449" fmla="*/ 173593 h 307514"/>
                <a:gd name="connsiteX450" fmla="*/ 1290723 w 1335243"/>
                <a:gd name="connsiteY450" fmla="*/ 170118 h 307514"/>
                <a:gd name="connsiteX451" fmla="*/ 1290723 w 1335243"/>
                <a:gd name="connsiteY451" fmla="*/ 177357 h 307514"/>
                <a:gd name="connsiteX452" fmla="*/ 1274508 w 1335243"/>
                <a:gd name="connsiteY452" fmla="*/ 180252 h 307514"/>
                <a:gd name="connsiteX453" fmla="*/ 1251003 w 1335243"/>
                <a:gd name="connsiteY453" fmla="*/ 158776 h 307514"/>
                <a:gd name="connsiteX454" fmla="*/ 1251126 w 1335243"/>
                <a:gd name="connsiteY454" fmla="*/ 155205 h 307514"/>
                <a:gd name="connsiteX455" fmla="*/ 1272843 w 1335243"/>
                <a:gd name="connsiteY455" fmla="*/ 129941 h 307514"/>
                <a:gd name="connsiteX456" fmla="*/ 1293764 w 1335243"/>
                <a:gd name="connsiteY456" fmla="*/ 157449 h 307514"/>
                <a:gd name="connsiteX457" fmla="*/ 1286525 w 1335243"/>
                <a:gd name="connsiteY457" fmla="*/ 151079 h 307514"/>
                <a:gd name="connsiteX458" fmla="*/ 1275798 w 1335243"/>
                <a:gd name="connsiteY458" fmla="*/ 136730 h 307514"/>
                <a:gd name="connsiteX459" fmla="*/ 1273784 w 1335243"/>
                <a:gd name="connsiteY459" fmla="*/ 136601 h 307514"/>
                <a:gd name="connsiteX460" fmla="*/ 1259306 w 1335243"/>
                <a:gd name="connsiteY460" fmla="*/ 149744 h 307514"/>
                <a:gd name="connsiteX461" fmla="*/ 1259306 w 1335243"/>
                <a:gd name="connsiteY461" fmla="*/ 151079 h 307514"/>
                <a:gd name="connsiteX462" fmla="*/ 1051544 w 1335243"/>
                <a:gd name="connsiteY462" fmla="*/ 157594 h 307514"/>
                <a:gd name="connsiteX463" fmla="*/ 1015784 w 1335243"/>
                <a:gd name="connsiteY463" fmla="*/ 157594 h 307514"/>
                <a:gd name="connsiteX464" fmla="*/ 1028553 w 1335243"/>
                <a:gd name="connsiteY464" fmla="*/ 173600 h 307514"/>
                <a:gd name="connsiteX465" fmla="*/ 1031854 w 1335243"/>
                <a:gd name="connsiteY465" fmla="*/ 173593 h 307514"/>
                <a:gd name="connsiteX466" fmla="*/ 1047274 w 1335243"/>
                <a:gd name="connsiteY466" fmla="*/ 170118 h 307514"/>
                <a:gd name="connsiteX467" fmla="*/ 1047274 w 1335243"/>
                <a:gd name="connsiteY467" fmla="*/ 177357 h 307514"/>
                <a:gd name="connsiteX468" fmla="*/ 1031058 w 1335243"/>
                <a:gd name="connsiteY468" fmla="*/ 180252 h 307514"/>
                <a:gd name="connsiteX469" fmla="*/ 1007489 w 1335243"/>
                <a:gd name="connsiteY469" fmla="*/ 158695 h 307514"/>
                <a:gd name="connsiteX470" fmla="*/ 1007604 w 1335243"/>
                <a:gd name="connsiteY470" fmla="*/ 155205 h 307514"/>
                <a:gd name="connsiteX471" fmla="*/ 1029756 w 1335243"/>
                <a:gd name="connsiteY471" fmla="*/ 129941 h 307514"/>
                <a:gd name="connsiteX472" fmla="*/ 1050676 w 1335243"/>
                <a:gd name="connsiteY472" fmla="*/ 157449 h 307514"/>
                <a:gd name="connsiteX473" fmla="*/ 1043654 w 1335243"/>
                <a:gd name="connsiteY473" fmla="*/ 151079 h 307514"/>
                <a:gd name="connsiteX474" fmla="*/ 1032926 w 1335243"/>
                <a:gd name="connsiteY474" fmla="*/ 136730 h 307514"/>
                <a:gd name="connsiteX475" fmla="*/ 1030986 w 1335243"/>
                <a:gd name="connsiteY475" fmla="*/ 136601 h 307514"/>
                <a:gd name="connsiteX476" fmla="*/ 1016508 w 1335243"/>
                <a:gd name="connsiteY476" fmla="*/ 149591 h 307514"/>
                <a:gd name="connsiteX477" fmla="*/ 1016508 w 1335243"/>
                <a:gd name="connsiteY477" fmla="*/ 151079 h 307514"/>
                <a:gd name="connsiteX478" fmla="*/ 559289 w 1335243"/>
                <a:gd name="connsiteY478" fmla="*/ 157594 h 307514"/>
                <a:gd name="connsiteX479" fmla="*/ 523528 w 1335243"/>
                <a:gd name="connsiteY479" fmla="*/ 157594 h 307514"/>
                <a:gd name="connsiteX480" fmla="*/ 536297 w 1335243"/>
                <a:gd name="connsiteY480" fmla="*/ 173600 h 307514"/>
                <a:gd name="connsiteX481" fmla="*/ 539599 w 1335243"/>
                <a:gd name="connsiteY481" fmla="*/ 173593 h 307514"/>
                <a:gd name="connsiteX482" fmla="*/ 554945 w 1335243"/>
                <a:gd name="connsiteY482" fmla="*/ 170118 h 307514"/>
                <a:gd name="connsiteX483" fmla="*/ 554945 w 1335243"/>
                <a:gd name="connsiteY483" fmla="*/ 177357 h 307514"/>
                <a:gd name="connsiteX484" fmla="*/ 538730 w 1335243"/>
                <a:gd name="connsiteY484" fmla="*/ 180252 h 307514"/>
                <a:gd name="connsiteX485" fmla="*/ 515161 w 1335243"/>
                <a:gd name="connsiteY485" fmla="*/ 158695 h 307514"/>
                <a:gd name="connsiteX486" fmla="*/ 515276 w 1335243"/>
                <a:gd name="connsiteY486" fmla="*/ 155205 h 307514"/>
                <a:gd name="connsiteX487" fmla="*/ 537427 w 1335243"/>
                <a:gd name="connsiteY487" fmla="*/ 129941 h 307514"/>
                <a:gd name="connsiteX488" fmla="*/ 558348 w 1335243"/>
                <a:gd name="connsiteY488" fmla="*/ 157449 h 307514"/>
                <a:gd name="connsiteX489" fmla="*/ 551471 w 1335243"/>
                <a:gd name="connsiteY489" fmla="*/ 151079 h 307514"/>
                <a:gd name="connsiteX490" fmla="*/ 540744 w 1335243"/>
                <a:gd name="connsiteY490" fmla="*/ 136730 h 307514"/>
                <a:gd name="connsiteX491" fmla="*/ 538730 w 1335243"/>
                <a:gd name="connsiteY491" fmla="*/ 136601 h 307514"/>
                <a:gd name="connsiteX492" fmla="*/ 524252 w 1335243"/>
                <a:gd name="connsiteY492" fmla="*/ 149744 h 307514"/>
                <a:gd name="connsiteX493" fmla="*/ 524252 w 1335243"/>
                <a:gd name="connsiteY493" fmla="*/ 151079 h 307514"/>
                <a:gd name="connsiteX494" fmla="*/ 300059 w 1335243"/>
                <a:gd name="connsiteY494" fmla="*/ 157594 h 307514"/>
                <a:gd name="connsiteX495" fmla="*/ 265022 w 1335243"/>
                <a:gd name="connsiteY495" fmla="*/ 157594 h 307514"/>
                <a:gd name="connsiteX496" fmla="*/ 277791 w 1335243"/>
                <a:gd name="connsiteY496" fmla="*/ 173600 h 307514"/>
                <a:gd name="connsiteX497" fmla="*/ 281092 w 1335243"/>
                <a:gd name="connsiteY497" fmla="*/ 173593 h 307514"/>
                <a:gd name="connsiteX498" fmla="*/ 296439 w 1335243"/>
                <a:gd name="connsiteY498" fmla="*/ 170118 h 307514"/>
                <a:gd name="connsiteX499" fmla="*/ 296439 w 1335243"/>
                <a:gd name="connsiteY499" fmla="*/ 177357 h 307514"/>
                <a:gd name="connsiteX500" fmla="*/ 280224 w 1335243"/>
                <a:gd name="connsiteY500" fmla="*/ 180252 h 307514"/>
                <a:gd name="connsiteX501" fmla="*/ 256719 w 1335243"/>
                <a:gd name="connsiteY501" fmla="*/ 158776 h 307514"/>
                <a:gd name="connsiteX502" fmla="*/ 256842 w 1335243"/>
                <a:gd name="connsiteY502" fmla="*/ 155205 h 307514"/>
                <a:gd name="connsiteX503" fmla="*/ 278920 w 1335243"/>
                <a:gd name="connsiteY503" fmla="*/ 129941 h 307514"/>
                <a:gd name="connsiteX504" fmla="*/ 299841 w 1335243"/>
                <a:gd name="connsiteY504" fmla="*/ 157449 h 307514"/>
                <a:gd name="connsiteX505" fmla="*/ 292241 w 1335243"/>
                <a:gd name="connsiteY505" fmla="*/ 151079 h 307514"/>
                <a:gd name="connsiteX506" fmla="*/ 281514 w 1335243"/>
                <a:gd name="connsiteY506" fmla="*/ 136730 h 307514"/>
                <a:gd name="connsiteX507" fmla="*/ 279500 w 1335243"/>
                <a:gd name="connsiteY507" fmla="*/ 136601 h 307514"/>
                <a:gd name="connsiteX508" fmla="*/ 265022 w 1335243"/>
                <a:gd name="connsiteY508" fmla="*/ 149744 h 307514"/>
                <a:gd name="connsiteX509" fmla="*/ 265022 w 1335243"/>
                <a:gd name="connsiteY509" fmla="*/ 151079 h 307514"/>
                <a:gd name="connsiteX510" fmla="*/ 111264 w 1335243"/>
                <a:gd name="connsiteY510" fmla="*/ 263863 h 307514"/>
                <a:gd name="connsiteX511" fmla="*/ 76227 w 1335243"/>
                <a:gd name="connsiteY511" fmla="*/ 263863 h 307514"/>
                <a:gd name="connsiteX512" fmla="*/ 89077 w 1335243"/>
                <a:gd name="connsiteY512" fmla="*/ 279804 h 307514"/>
                <a:gd name="connsiteX513" fmla="*/ 92297 w 1335243"/>
                <a:gd name="connsiteY513" fmla="*/ 279789 h 307514"/>
                <a:gd name="connsiteX514" fmla="*/ 107644 w 1335243"/>
                <a:gd name="connsiteY514" fmla="*/ 276387 h 307514"/>
                <a:gd name="connsiteX515" fmla="*/ 107645 w 1335243"/>
                <a:gd name="connsiteY515" fmla="*/ 283626 h 307514"/>
                <a:gd name="connsiteX516" fmla="*/ 91429 w 1335243"/>
                <a:gd name="connsiteY516" fmla="*/ 286449 h 307514"/>
                <a:gd name="connsiteX517" fmla="*/ 67324 w 1335243"/>
                <a:gd name="connsiteY517" fmla="*/ 265649 h 307514"/>
                <a:gd name="connsiteX518" fmla="*/ 67468 w 1335243"/>
                <a:gd name="connsiteY518" fmla="*/ 260968 h 307514"/>
                <a:gd name="connsiteX519" fmla="*/ 89185 w 1335243"/>
                <a:gd name="connsiteY519" fmla="*/ 235704 h 307514"/>
                <a:gd name="connsiteX520" fmla="*/ 110106 w 1335243"/>
                <a:gd name="connsiteY520" fmla="*/ 263212 h 307514"/>
                <a:gd name="connsiteX521" fmla="*/ 103446 w 1335243"/>
                <a:gd name="connsiteY521" fmla="*/ 257348 h 307514"/>
                <a:gd name="connsiteX522" fmla="*/ 92719 w 1335243"/>
                <a:gd name="connsiteY522" fmla="*/ 242999 h 307514"/>
                <a:gd name="connsiteX523" fmla="*/ 90705 w 1335243"/>
                <a:gd name="connsiteY523" fmla="*/ 242870 h 307514"/>
                <a:gd name="connsiteX524" fmla="*/ 76227 w 1335243"/>
                <a:gd name="connsiteY524" fmla="*/ 256013 h 307514"/>
                <a:gd name="connsiteX525" fmla="*/ 76227 w 1335243"/>
                <a:gd name="connsiteY525" fmla="*/ 257348 h 307514"/>
                <a:gd name="connsiteX526" fmla="*/ 386348 w 1335243"/>
                <a:gd name="connsiteY526" fmla="*/ 263863 h 307514"/>
                <a:gd name="connsiteX527" fmla="*/ 351311 w 1335243"/>
                <a:gd name="connsiteY527" fmla="*/ 263863 h 307514"/>
                <a:gd name="connsiteX528" fmla="*/ 364089 w 1335243"/>
                <a:gd name="connsiteY528" fmla="*/ 279862 h 307514"/>
                <a:gd name="connsiteX529" fmla="*/ 367309 w 1335243"/>
                <a:gd name="connsiteY529" fmla="*/ 279862 h 307514"/>
                <a:gd name="connsiteX530" fmla="*/ 381787 w 1335243"/>
                <a:gd name="connsiteY530" fmla="*/ 276459 h 307514"/>
                <a:gd name="connsiteX531" fmla="*/ 381788 w 1335243"/>
                <a:gd name="connsiteY531" fmla="*/ 283699 h 307514"/>
                <a:gd name="connsiteX532" fmla="*/ 366513 w 1335243"/>
                <a:gd name="connsiteY532" fmla="*/ 286594 h 307514"/>
                <a:gd name="connsiteX533" fmla="*/ 342394 w 1335243"/>
                <a:gd name="connsiteY533" fmla="*/ 265653 h 307514"/>
                <a:gd name="connsiteX534" fmla="*/ 342552 w 1335243"/>
                <a:gd name="connsiteY534" fmla="*/ 260968 h 307514"/>
                <a:gd name="connsiteX535" fmla="*/ 364704 w 1335243"/>
                <a:gd name="connsiteY535" fmla="*/ 235704 h 307514"/>
                <a:gd name="connsiteX536" fmla="*/ 385624 w 1335243"/>
                <a:gd name="connsiteY536" fmla="*/ 263140 h 307514"/>
                <a:gd name="connsiteX537" fmla="*/ 378530 w 1335243"/>
                <a:gd name="connsiteY537" fmla="*/ 257421 h 307514"/>
                <a:gd name="connsiteX538" fmla="*/ 367803 w 1335243"/>
                <a:gd name="connsiteY538" fmla="*/ 243071 h 307514"/>
                <a:gd name="connsiteX539" fmla="*/ 365789 w 1335243"/>
                <a:gd name="connsiteY539" fmla="*/ 242943 h 307514"/>
                <a:gd name="connsiteX540" fmla="*/ 351311 w 1335243"/>
                <a:gd name="connsiteY540" fmla="*/ 256085 h 307514"/>
                <a:gd name="connsiteX541" fmla="*/ 351311 w 1335243"/>
                <a:gd name="connsiteY541" fmla="*/ 257421 h 307514"/>
                <a:gd name="connsiteX542" fmla="*/ 914220 w 1335243"/>
                <a:gd name="connsiteY542" fmla="*/ 179167 h 307514"/>
                <a:gd name="connsiteX543" fmla="*/ 906257 w 1335243"/>
                <a:gd name="connsiteY543" fmla="*/ 179167 h 307514"/>
                <a:gd name="connsiteX544" fmla="*/ 906257 w 1335243"/>
                <a:gd name="connsiteY544" fmla="*/ 130665 h 307514"/>
                <a:gd name="connsiteX545" fmla="*/ 913496 w 1335243"/>
                <a:gd name="connsiteY545" fmla="*/ 130665 h 307514"/>
                <a:gd name="connsiteX546" fmla="*/ 913496 w 1335243"/>
                <a:gd name="connsiteY546" fmla="*/ 168380 h 307514"/>
                <a:gd name="connsiteX547" fmla="*/ 918129 w 1335243"/>
                <a:gd name="connsiteY547" fmla="*/ 160562 h 307514"/>
                <a:gd name="connsiteX548" fmla="*/ 938688 w 1335243"/>
                <a:gd name="connsiteY548" fmla="*/ 130665 h 307514"/>
                <a:gd name="connsiteX549" fmla="*/ 946651 w 1335243"/>
                <a:gd name="connsiteY549" fmla="*/ 130665 h 307514"/>
                <a:gd name="connsiteX550" fmla="*/ 946651 w 1335243"/>
                <a:gd name="connsiteY550" fmla="*/ 178515 h 307514"/>
                <a:gd name="connsiteX551" fmla="*/ 939412 w 1335243"/>
                <a:gd name="connsiteY551" fmla="*/ 178515 h 307514"/>
                <a:gd name="connsiteX552" fmla="*/ 939412 w 1335243"/>
                <a:gd name="connsiteY552" fmla="*/ 140800 h 307514"/>
                <a:gd name="connsiteX553" fmla="*/ 934706 w 1335243"/>
                <a:gd name="connsiteY553" fmla="*/ 148618 h 307514"/>
                <a:gd name="connsiteX554" fmla="*/ 901334 w 1335243"/>
                <a:gd name="connsiteY554" fmla="*/ 9556 h 307514"/>
                <a:gd name="connsiteX555" fmla="*/ 910818 w 1335243"/>
                <a:gd name="connsiteY555" fmla="*/ 14406 h 307514"/>
                <a:gd name="connsiteX556" fmla="*/ 920229 w 1335243"/>
                <a:gd name="connsiteY556" fmla="*/ 9700 h 307514"/>
                <a:gd name="connsiteX557" fmla="*/ 924500 w 1335243"/>
                <a:gd name="connsiteY557" fmla="*/ 13247 h 307514"/>
                <a:gd name="connsiteX558" fmla="*/ 910818 w 1335243"/>
                <a:gd name="connsiteY558" fmla="*/ 19835 h 307514"/>
                <a:gd name="connsiteX559" fmla="*/ 897063 w 1335243"/>
                <a:gd name="connsiteY559" fmla="*/ 13247 h 307514"/>
                <a:gd name="connsiteX560" fmla="*/ 898656 w 1335243"/>
                <a:gd name="connsiteY560" fmla="*/ 72970 h 307514"/>
                <a:gd name="connsiteX561" fmla="*/ 890693 w 1335243"/>
                <a:gd name="connsiteY561" fmla="*/ 72970 h 307514"/>
                <a:gd name="connsiteX562" fmla="*/ 890693 w 1335243"/>
                <a:gd name="connsiteY562" fmla="*/ 25047 h 307514"/>
                <a:gd name="connsiteX563" fmla="*/ 897932 w 1335243"/>
                <a:gd name="connsiteY563" fmla="*/ 25047 h 307514"/>
                <a:gd name="connsiteX564" fmla="*/ 897932 w 1335243"/>
                <a:gd name="connsiteY564" fmla="*/ 63052 h 307514"/>
                <a:gd name="connsiteX565" fmla="*/ 902999 w 1335243"/>
                <a:gd name="connsiteY565" fmla="*/ 54655 h 307514"/>
                <a:gd name="connsiteX566" fmla="*/ 923124 w 1335243"/>
                <a:gd name="connsiteY566" fmla="*/ 25047 h 307514"/>
                <a:gd name="connsiteX567" fmla="*/ 931087 w 1335243"/>
                <a:gd name="connsiteY567" fmla="*/ 25047 h 307514"/>
                <a:gd name="connsiteX568" fmla="*/ 931087 w 1335243"/>
                <a:gd name="connsiteY568" fmla="*/ 72970 h 307514"/>
                <a:gd name="connsiteX569" fmla="*/ 923848 w 1335243"/>
                <a:gd name="connsiteY569" fmla="*/ 72970 h 307514"/>
                <a:gd name="connsiteX570" fmla="*/ 923848 w 1335243"/>
                <a:gd name="connsiteY570" fmla="*/ 34965 h 307514"/>
                <a:gd name="connsiteX571" fmla="*/ 918854 w 1335243"/>
                <a:gd name="connsiteY571" fmla="*/ 43434 h 307514"/>
                <a:gd name="connsiteX572" fmla="*/ 842988 w 1335243"/>
                <a:gd name="connsiteY572" fmla="*/ 72970 h 307514"/>
                <a:gd name="connsiteX573" fmla="*/ 835097 w 1335243"/>
                <a:gd name="connsiteY573" fmla="*/ 72970 h 307514"/>
                <a:gd name="connsiteX574" fmla="*/ 835097 w 1335243"/>
                <a:gd name="connsiteY574" fmla="*/ 25047 h 307514"/>
                <a:gd name="connsiteX575" fmla="*/ 842336 w 1335243"/>
                <a:gd name="connsiteY575" fmla="*/ 25047 h 307514"/>
                <a:gd name="connsiteX576" fmla="*/ 842336 w 1335243"/>
                <a:gd name="connsiteY576" fmla="*/ 63052 h 307514"/>
                <a:gd name="connsiteX577" fmla="*/ 847331 w 1335243"/>
                <a:gd name="connsiteY577" fmla="*/ 54655 h 307514"/>
                <a:gd name="connsiteX578" fmla="*/ 867456 w 1335243"/>
                <a:gd name="connsiteY578" fmla="*/ 25047 h 307514"/>
                <a:gd name="connsiteX579" fmla="*/ 875419 w 1335243"/>
                <a:gd name="connsiteY579" fmla="*/ 25047 h 307514"/>
                <a:gd name="connsiteX580" fmla="*/ 875419 w 1335243"/>
                <a:gd name="connsiteY580" fmla="*/ 72970 h 307514"/>
                <a:gd name="connsiteX581" fmla="*/ 868179 w 1335243"/>
                <a:gd name="connsiteY581" fmla="*/ 72970 h 307514"/>
                <a:gd name="connsiteX582" fmla="*/ 868179 w 1335243"/>
                <a:gd name="connsiteY582" fmla="*/ 34965 h 307514"/>
                <a:gd name="connsiteX583" fmla="*/ 863185 w 1335243"/>
                <a:gd name="connsiteY583" fmla="*/ 43434 h 307514"/>
                <a:gd name="connsiteX584" fmla="*/ 175981 w 1335243"/>
                <a:gd name="connsiteY584" fmla="*/ 179167 h 307514"/>
                <a:gd name="connsiteX585" fmla="*/ 168018 w 1335243"/>
                <a:gd name="connsiteY585" fmla="*/ 179167 h 307514"/>
                <a:gd name="connsiteX586" fmla="*/ 168018 w 1335243"/>
                <a:gd name="connsiteY586" fmla="*/ 130665 h 307514"/>
                <a:gd name="connsiteX587" fmla="*/ 175257 w 1335243"/>
                <a:gd name="connsiteY587" fmla="*/ 130665 h 307514"/>
                <a:gd name="connsiteX588" fmla="*/ 175257 w 1335243"/>
                <a:gd name="connsiteY588" fmla="*/ 168670 h 307514"/>
                <a:gd name="connsiteX589" fmla="*/ 180252 w 1335243"/>
                <a:gd name="connsiteY589" fmla="*/ 160200 h 307514"/>
                <a:gd name="connsiteX590" fmla="*/ 200449 w 1335243"/>
                <a:gd name="connsiteY590" fmla="*/ 130665 h 307514"/>
                <a:gd name="connsiteX591" fmla="*/ 208339 w 1335243"/>
                <a:gd name="connsiteY591" fmla="*/ 130665 h 307514"/>
                <a:gd name="connsiteX592" fmla="*/ 208339 w 1335243"/>
                <a:gd name="connsiteY592" fmla="*/ 178515 h 307514"/>
                <a:gd name="connsiteX593" fmla="*/ 201100 w 1335243"/>
                <a:gd name="connsiteY593" fmla="*/ 178515 h 307514"/>
                <a:gd name="connsiteX594" fmla="*/ 201100 w 1335243"/>
                <a:gd name="connsiteY594" fmla="*/ 140582 h 307514"/>
                <a:gd name="connsiteX595" fmla="*/ 196106 w 1335243"/>
                <a:gd name="connsiteY595" fmla="*/ 148980 h 307514"/>
                <a:gd name="connsiteX596" fmla="*/ 455336 w 1335243"/>
                <a:gd name="connsiteY596" fmla="*/ 285436 h 307514"/>
                <a:gd name="connsiteX597" fmla="*/ 447446 w 1335243"/>
                <a:gd name="connsiteY597" fmla="*/ 285436 h 307514"/>
                <a:gd name="connsiteX598" fmla="*/ 447446 w 1335243"/>
                <a:gd name="connsiteY598" fmla="*/ 237513 h 307514"/>
                <a:gd name="connsiteX599" fmla="*/ 454685 w 1335243"/>
                <a:gd name="connsiteY599" fmla="*/ 237513 h 307514"/>
                <a:gd name="connsiteX600" fmla="*/ 454685 w 1335243"/>
                <a:gd name="connsiteY600" fmla="*/ 275518 h 307514"/>
                <a:gd name="connsiteX601" fmla="*/ 459679 w 1335243"/>
                <a:gd name="connsiteY601" fmla="*/ 267121 h 307514"/>
                <a:gd name="connsiteX602" fmla="*/ 479804 w 1335243"/>
                <a:gd name="connsiteY602" fmla="*/ 237513 h 307514"/>
                <a:gd name="connsiteX603" fmla="*/ 487768 w 1335243"/>
                <a:gd name="connsiteY603" fmla="*/ 237513 h 307514"/>
                <a:gd name="connsiteX604" fmla="*/ 487768 w 1335243"/>
                <a:gd name="connsiteY604" fmla="*/ 285436 h 307514"/>
                <a:gd name="connsiteX605" fmla="*/ 480529 w 1335243"/>
                <a:gd name="connsiteY605" fmla="*/ 285436 h 307514"/>
                <a:gd name="connsiteX606" fmla="*/ 480529 w 1335243"/>
                <a:gd name="connsiteY606" fmla="*/ 246490 h 307514"/>
                <a:gd name="connsiteX607" fmla="*/ 475534 w 1335243"/>
                <a:gd name="connsiteY607" fmla="*/ 254959 h 307514"/>
                <a:gd name="connsiteX608" fmla="*/ 167656 w 1335243"/>
                <a:gd name="connsiteY608" fmla="*/ 280007 h 307514"/>
                <a:gd name="connsiteX609" fmla="*/ 167656 w 1335243"/>
                <a:gd name="connsiteY609" fmla="*/ 307515 h 307514"/>
                <a:gd name="connsiteX610" fmla="*/ 159983 w 1335243"/>
                <a:gd name="connsiteY610" fmla="*/ 307515 h 307514"/>
                <a:gd name="connsiteX611" fmla="*/ 159983 w 1335243"/>
                <a:gd name="connsiteY611" fmla="*/ 237513 h 307514"/>
                <a:gd name="connsiteX612" fmla="*/ 167222 w 1335243"/>
                <a:gd name="connsiteY612" fmla="*/ 237513 h 307514"/>
                <a:gd name="connsiteX613" fmla="*/ 167946 w 1335243"/>
                <a:gd name="connsiteY613" fmla="*/ 243667 h 307514"/>
                <a:gd name="connsiteX614" fmla="*/ 184957 w 1335243"/>
                <a:gd name="connsiteY614" fmla="*/ 236428 h 307514"/>
                <a:gd name="connsiteX615" fmla="*/ 204286 w 1335243"/>
                <a:gd name="connsiteY615" fmla="*/ 261475 h 307514"/>
                <a:gd name="connsiteX616" fmla="*/ 182569 w 1335243"/>
                <a:gd name="connsiteY616" fmla="*/ 286377 h 307514"/>
                <a:gd name="connsiteX617" fmla="*/ 166860 w 1335243"/>
                <a:gd name="connsiteY617" fmla="*/ 279210 h 307514"/>
                <a:gd name="connsiteX618" fmla="*/ 167656 w 1335243"/>
                <a:gd name="connsiteY618" fmla="*/ 262126 h 307514"/>
                <a:gd name="connsiteX619" fmla="*/ 181555 w 1335243"/>
                <a:gd name="connsiteY619" fmla="*/ 280079 h 307514"/>
                <a:gd name="connsiteX620" fmla="*/ 196396 w 1335243"/>
                <a:gd name="connsiteY620" fmla="*/ 261619 h 307514"/>
                <a:gd name="connsiteX621" fmla="*/ 182786 w 1335243"/>
                <a:gd name="connsiteY621" fmla="*/ 242870 h 307514"/>
                <a:gd name="connsiteX622" fmla="*/ 166570 w 1335243"/>
                <a:gd name="connsiteY622" fmla="*/ 261330 h 307514"/>
                <a:gd name="connsiteX623" fmla="*/ 1070801 w 1335243"/>
                <a:gd name="connsiteY623" fmla="*/ 173810 h 307514"/>
                <a:gd name="connsiteX624" fmla="*/ 1070801 w 1335243"/>
                <a:gd name="connsiteY624" fmla="*/ 201246 h 307514"/>
                <a:gd name="connsiteX625" fmla="*/ 1063128 w 1335243"/>
                <a:gd name="connsiteY625" fmla="*/ 201246 h 307514"/>
                <a:gd name="connsiteX626" fmla="*/ 1063128 w 1335243"/>
                <a:gd name="connsiteY626" fmla="*/ 130665 h 307514"/>
                <a:gd name="connsiteX627" fmla="*/ 1070367 w 1335243"/>
                <a:gd name="connsiteY627" fmla="*/ 130665 h 307514"/>
                <a:gd name="connsiteX628" fmla="*/ 1071090 w 1335243"/>
                <a:gd name="connsiteY628" fmla="*/ 136746 h 307514"/>
                <a:gd name="connsiteX629" fmla="*/ 1088102 w 1335243"/>
                <a:gd name="connsiteY629" fmla="*/ 129507 h 307514"/>
                <a:gd name="connsiteX630" fmla="*/ 1107431 w 1335243"/>
                <a:gd name="connsiteY630" fmla="*/ 154481 h 307514"/>
                <a:gd name="connsiteX631" fmla="*/ 1085714 w 1335243"/>
                <a:gd name="connsiteY631" fmla="*/ 179384 h 307514"/>
                <a:gd name="connsiteX632" fmla="*/ 1071235 w 1335243"/>
                <a:gd name="connsiteY632" fmla="*/ 172869 h 307514"/>
                <a:gd name="connsiteX633" fmla="*/ 1071235 w 1335243"/>
                <a:gd name="connsiteY633" fmla="*/ 154988 h 307514"/>
                <a:gd name="connsiteX634" fmla="*/ 1085134 w 1335243"/>
                <a:gd name="connsiteY634" fmla="*/ 172941 h 307514"/>
                <a:gd name="connsiteX635" fmla="*/ 1100047 w 1335243"/>
                <a:gd name="connsiteY635" fmla="*/ 154409 h 307514"/>
                <a:gd name="connsiteX636" fmla="*/ 1086365 w 1335243"/>
                <a:gd name="connsiteY636" fmla="*/ 135660 h 307514"/>
                <a:gd name="connsiteX637" fmla="*/ 1071235 w 1335243"/>
                <a:gd name="connsiteY637" fmla="*/ 154988 h 307514"/>
                <a:gd name="connsiteX638" fmla="*/ 661721 w 1335243"/>
                <a:gd name="connsiteY638" fmla="*/ 66599 h 307514"/>
                <a:gd name="connsiteX639" fmla="*/ 661721 w 1335243"/>
                <a:gd name="connsiteY639" fmla="*/ 94470 h 307514"/>
                <a:gd name="connsiteX640" fmla="*/ 654049 w 1335243"/>
                <a:gd name="connsiteY640" fmla="*/ 94470 h 307514"/>
                <a:gd name="connsiteX641" fmla="*/ 654049 w 1335243"/>
                <a:gd name="connsiteY641" fmla="*/ 24540 h 307514"/>
                <a:gd name="connsiteX642" fmla="*/ 661288 w 1335243"/>
                <a:gd name="connsiteY642" fmla="*/ 24540 h 307514"/>
                <a:gd name="connsiteX643" fmla="*/ 662011 w 1335243"/>
                <a:gd name="connsiteY643" fmla="*/ 30694 h 307514"/>
                <a:gd name="connsiteX644" fmla="*/ 679023 w 1335243"/>
                <a:gd name="connsiteY644" fmla="*/ 23455 h 307514"/>
                <a:gd name="connsiteX645" fmla="*/ 698352 w 1335243"/>
                <a:gd name="connsiteY645" fmla="*/ 48502 h 307514"/>
                <a:gd name="connsiteX646" fmla="*/ 676634 w 1335243"/>
                <a:gd name="connsiteY646" fmla="*/ 73404 h 307514"/>
                <a:gd name="connsiteX647" fmla="*/ 662156 w 1335243"/>
                <a:gd name="connsiteY647" fmla="*/ 66816 h 307514"/>
                <a:gd name="connsiteX648" fmla="*/ 662156 w 1335243"/>
                <a:gd name="connsiteY648" fmla="*/ 48936 h 307514"/>
                <a:gd name="connsiteX649" fmla="*/ 676055 w 1335243"/>
                <a:gd name="connsiteY649" fmla="*/ 66889 h 307514"/>
                <a:gd name="connsiteX650" fmla="*/ 690533 w 1335243"/>
                <a:gd name="connsiteY650" fmla="*/ 48429 h 307514"/>
                <a:gd name="connsiteX651" fmla="*/ 676923 w 1335243"/>
                <a:gd name="connsiteY651" fmla="*/ 29680 h 307514"/>
                <a:gd name="connsiteX652" fmla="*/ 659623 w 1335243"/>
                <a:gd name="connsiteY652" fmla="*/ 48864 h 307514"/>
                <a:gd name="connsiteX653" fmla="*/ 501811 w 1335243"/>
                <a:gd name="connsiteY653" fmla="*/ 66744 h 307514"/>
                <a:gd name="connsiteX654" fmla="*/ 501811 w 1335243"/>
                <a:gd name="connsiteY654" fmla="*/ 94470 h 307514"/>
                <a:gd name="connsiteX655" fmla="*/ 494137 w 1335243"/>
                <a:gd name="connsiteY655" fmla="*/ 94470 h 307514"/>
                <a:gd name="connsiteX656" fmla="*/ 494137 w 1335243"/>
                <a:gd name="connsiteY656" fmla="*/ 24540 h 307514"/>
                <a:gd name="connsiteX657" fmla="*/ 501376 w 1335243"/>
                <a:gd name="connsiteY657" fmla="*/ 24540 h 307514"/>
                <a:gd name="connsiteX658" fmla="*/ 502028 w 1335243"/>
                <a:gd name="connsiteY658" fmla="*/ 30694 h 307514"/>
                <a:gd name="connsiteX659" fmla="*/ 519112 w 1335243"/>
                <a:gd name="connsiteY659" fmla="*/ 23455 h 307514"/>
                <a:gd name="connsiteX660" fmla="*/ 538441 w 1335243"/>
                <a:gd name="connsiteY660" fmla="*/ 48502 h 307514"/>
                <a:gd name="connsiteX661" fmla="*/ 516724 w 1335243"/>
                <a:gd name="connsiteY661" fmla="*/ 73404 h 307514"/>
                <a:gd name="connsiteX662" fmla="*/ 501811 w 1335243"/>
                <a:gd name="connsiteY662" fmla="*/ 66744 h 307514"/>
                <a:gd name="connsiteX663" fmla="*/ 501811 w 1335243"/>
                <a:gd name="connsiteY663" fmla="*/ 48864 h 307514"/>
                <a:gd name="connsiteX664" fmla="*/ 515710 w 1335243"/>
                <a:gd name="connsiteY664" fmla="*/ 66816 h 307514"/>
                <a:gd name="connsiteX665" fmla="*/ 530550 w 1335243"/>
                <a:gd name="connsiteY665" fmla="*/ 48357 h 307514"/>
                <a:gd name="connsiteX666" fmla="*/ 516868 w 1335243"/>
                <a:gd name="connsiteY666" fmla="*/ 29608 h 307514"/>
                <a:gd name="connsiteX667" fmla="*/ 501811 w 1335243"/>
                <a:gd name="connsiteY667" fmla="*/ 48864 h 307514"/>
                <a:gd name="connsiteX668" fmla="*/ 239323 w 1335243"/>
                <a:gd name="connsiteY668" fmla="*/ 260968 h 307514"/>
                <a:gd name="connsiteX669" fmla="*/ 239323 w 1335243"/>
                <a:gd name="connsiteY669" fmla="*/ 264877 h 307514"/>
                <a:gd name="connsiteX670" fmla="*/ 226819 w 1335243"/>
                <a:gd name="connsiteY670" fmla="*/ 278828 h 307514"/>
                <a:gd name="connsiteX671" fmla="*/ 226075 w 1335243"/>
                <a:gd name="connsiteY671" fmla="*/ 278848 h 307514"/>
                <a:gd name="connsiteX672" fmla="*/ 217089 w 1335243"/>
                <a:gd name="connsiteY672" fmla="*/ 271892 h 307514"/>
                <a:gd name="connsiteX673" fmla="*/ 217026 w 1335243"/>
                <a:gd name="connsiteY673" fmla="*/ 271030 h 307514"/>
                <a:gd name="connsiteX674" fmla="*/ 239323 w 1335243"/>
                <a:gd name="connsiteY674" fmla="*/ 260968 h 307514"/>
                <a:gd name="connsiteX675" fmla="*/ 212611 w 1335243"/>
                <a:gd name="connsiteY675" fmla="*/ 237875 h 307514"/>
                <a:gd name="connsiteX676" fmla="*/ 212611 w 1335243"/>
                <a:gd name="connsiteY676" fmla="*/ 245114 h 307514"/>
                <a:gd name="connsiteX677" fmla="*/ 228030 w 1335243"/>
                <a:gd name="connsiteY677" fmla="*/ 242291 h 307514"/>
                <a:gd name="connsiteX678" fmla="*/ 239033 w 1335243"/>
                <a:gd name="connsiteY678" fmla="*/ 252715 h 307514"/>
                <a:gd name="connsiteX679" fmla="*/ 239033 w 1335243"/>
                <a:gd name="connsiteY679" fmla="*/ 255032 h 307514"/>
                <a:gd name="connsiteX680" fmla="*/ 208847 w 1335243"/>
                <a:gd name="connsiteY680" fmla="*/ 270741 h 307514"/>
                <a:gd name="connsiteX681" fmla="*/ 223294 w 1335243"/>
                <a:gd name="connsiteY681" fmla="*/ 285249 h 307514"/>
                <a:gd name="connsiteX682" fmla="*/ 224266 w 1335243"/>
                <a:gd name="connsiteY682" fmla="*/ 285219 h 307514"/>
                <a:gd name="connsiteX683" fmla="*/ 239323 w 1335243"/>
                <a:gd name="connsiteY683" fmla="*/ 278631 h 307514"/>
                <a:gd name="connsiteX684" fmla="*/ 240409 w 1335243"/>
                <a:gd name="connsiteY684" fmla="*/ 284278 h 307514"/>
                <a:gd name="connsiteX685" fmla="*/ 246707 w 1335243"/>
                <a:gd name="connsiteY685" fmla="*/ 284278 h 307514"/>
                <a:gd name="connsiteX686" fmla="*/ 246707 w 1335243"/>
                <a:gd name="connsiteY686" fmla="*/ 253729 h 307514"/>
                <a:gd name="connsiteX687" fmla="*/ 228682 w 1335243"/>
                <a:gd name="connsiteY687" fmla="*/ 236283 h 307514"/>
                <a:gd name="connsiteX688" fmla="*/ 212321 w 1335243"/>
                <a:gd name="connsiteY688" fmla="*/ 238527 h 307514"/>
                <a:gd name="connsiteX689" fmla="*/ 89547 w 1335243"/>
                <a:gd name="connsiteY689" fmla="*/ 48502 h 307514"/>
                <a:gd name="connsiteX690" fmla="*/ 89547 w 1335243"/>
                <a:gd name="connsiteY690" fmla="*/ 52411 h 307514"/>
                <a:gd name="connsiteX691" fmla="*/ 77192 w 1335243"/>
                <a:gd name="connsiteY691" fmla="*/ 66358 h 307514"/>
                <a:gd name="connsiteX692" fmla="*/ 76299 w 1335243"/>
                <a:gd name="connsiteY692" fmla="*/ 66382 h 307514"/>
                <a:gd name="connsiteX693" fmla="*/ 67313 w 1335243"/>
                <a:gd name="connsiteY693" fmla="*/ 59426 h 307514"/>
                <a:gd name="connsiteX694" fmla="*/ 67250 w 1335243"/>
                <a:gd name="connsiteY694" fmla="*/ 58564 h 307514"/>
                <a:gd name="connsiteX695" fmla="*/ 89547 w 1335243"/>
                <a:gd name="connsiteY695" fmla="*/ 48791 h 307514"/>
                <a:gd name="connsiteX696" fmla="*/ 62835 w 1335243"/>
                <a:gd name="connsiteY696" fmla="*/ 25409 h 307514"/>
                <a:gd name="connsiteX697" fmla="*/ 62835 w 1335243"/>
                <a:gd name="connsiteY697" fmla="*/ 32648 h 307514"/>
                <a:gd name="connsiteX698" fmla="*/ 78254 w 1335243"/>
                <a:gd name="connsiteY698" fmla="*/ 29825 h 307514"/>
                <a:gd name="connsiteX699" fmla="*/ 89257 w 1335243"/>
                <a:gd name="connsiteY699" fmla="*/ 40249 h 307514"/>
                <a:gd name="connsiteX700" fmla="*/ 89257 w 1335243"/>
                <a:gd name="connsiteY700" fmla="*/ 42566 h 307514"/>
                <a:gd name="connsiteX701" fmla="*/ 59070 w 1335243"/>
                <a:gd name="connsiteY701" fmla="*/ 58274 h 307514"/>
                <a:gd name="connsiteX702" fmla="*/ 73517 w 1335243"/>
                <a:gd name="connsiteY702" fmla="*/ 72783 h 307514"/>
                <a:gd name="connsiteX703" fmla="*/ 74489 w 1335243"/>
                <a:gd name="connsiteY703" fmla="*/ 72753 h 307514"/>
                <a:gd name="connsiteX704" fmla="*/ 89546 w 1335243"/>
                <a:gd name="connsiteY704" fmla="*/ 66165 h 307514"/>
                <a:gd name="connsiteX705" fmla="*/ 90632 w 1335243"/>
                <a:gd name="connsiteY705" fmla="*/ 71811 h 307514"/>
                <a:gd name="connsiteX706" fmla="*/ 96930 w 1335243"/>
                <a:gd name="connsiteY706" fmla="*/ 71811 h 307514"/>
                <a:gd name="connsiteX707" fmla="*/ 96930 w 1335243"/>
                <a:gd name="connsiteY707" fmla="*/ 40539 h 307514"/>
                <a:gd name="connsiteX708" fmla="*/ 78905 w 1335243"/>
                <a:gd name="connsiteY708" fmla="*/ 23093 h 307514"/>
                <a:gd name="connsiteX709" fmla="*/ 62545 w 1335243"/>
                <a:gd name="connsiteY709" fmla="*/ 25337 h 3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335243" h="307514">
                  <a:moveTo>
                    <a:pt x="346171" y="178370"/>
                  </a:moveTo>
                  <a:lnTo>
                    <a:pt x="337122" y="178370"/>
                  </a:lnTo>
                  <a:lnTo>
                    <a:pt x="325323" y="159838"/>
                  </a:lnTo>
                  <a:lnTo>
                    <a:pt x="313523" y="178370"/>
                  </a:lnTo>
                  <a:lnTo>
                    <a:pt x="304547" y="178370"/>
                  </a:lnTo>
                  <a:lnTo>
                    <a:pt x="321486" y="153902"/>
                  </a:lnTo>
                  <a:lnTo>
                    <a:pt x="304619" y="130520"/>
                  </a:lnTo>
                  <a:lnTo>
                    <a:pt x="313596" y="130520"/>
                  </a:lnTo>
                  <a:lnTo>
                    <a:pt x="325323" y="148183"/>
                  </a:lnTo>
                  <a:lnTo>
                    <a:pt x="337050" y="130520"/>
                  </a:lnTo>
                  <a:lnTo>
                    <a:pt x="346099" y="130520"/>
                  </a:lnTo>
                  <a:lnTo>
                    <a:pt x="329232" y="153902"/>
                  </a:lnTo>
                  <a:close/>
                  <a:moveTo>
                    <a:pt x="642973" y="24251"/>
                  </a:moveTo>
                  <a:lnTo>
                    <a:pt x="621907" y="82163"/>
                  </a:lnTo>
                  <a:cubicBezTo>
                    <a:pt x="620201" y="89209"/>
                    <a:pt x="614151" y="94354"/>
                    <a:pt x="606922" y="94904"/>
                  </a:cubicBezTo>
                  <a:cubicBezTo>
                    <a:pt x="604671" y="95164"/>
                    <a:pt x="602389" y="94891"/>
                    <a:pt x="600262" y="94108"/>
                  </a:cubicBezTo>
                  <a:lnTo>
                    <a:pt x="600262" y="86869"/>
                  </a:lnTo>
                  <a:cubicBezTo>
                    <a:pt x="602461" y="87670"/>
                    <a:pt x="604801" y="88015"/>
                    <a:pt x="607139" y="87882"/>
                  </a:cubicBezTo>
                  <a:cubicBezTo>
                    <a:pt x="611048" y="87375"/>
                    <a:pt x="613220" y="84407"/>
                    <a:pt x="614885" y="80064"/>
                  </a:cubicBezTo>
                  <a:lnTo>
                    <a:pt x="617636" y="72753"/>
                  </a:lnTo>
                  <a:lnTo>
                    <a:pt x="598018" y="24613"/>
                  </a:lnTo>
                  <a:lnTo>
                    <a:pt x="606343" y="24613"/>
                  </a:lnTo>
                  <a:lnTo>
                    <a:pt x="620821" y="62835"/>
                  </a:lnTo>
                  <a:lnTo>
                    <a:pt x="634503" y="24613"/>
                  </a:lnTo>
                  <a:close/>
                  <a:moveTo>
                    <a:pt x="541119" y="284857"/>
                  </a:moveTo>
                  <a:lnTo>
                    <a:pt x="531057" y="284857"/>
                  </a:lnTo>
                  <a:lnTo>
                    <a:pt x="514262" y="263574"/>
                  </a:lnTo>
                  <a:lnTo>
                    <a:pt x="509919" y="263574"/>
                  </a:lnTo>
                  <a:lnTo>
                    <a:pt x="509919" y="284857"/>
                  </a:lnTo>
                  <a:lnTo>
                    <a:pt x="502173" y="284857"/>
                  </a:lnTo>
                  <a:lnTo>
                    <a:pt x="502173" y="236934"/>
                  </a:lnTo>
                  <a:lnTo>
                    <a:pt x="509919" y="236934"/>
                  </a:lnTo>
                  <a:lnTo>
                    <a:pt x="509919" y="257059"/>
                  </a:lnTo>
                  <a:lnTo>
                    <a:pt x="514479" y="257059"/>
                  </a:lnTo>
                  <a:lnTo>
                    <a:pt x="530332" y="236934"/>
                  </a:lnTo>
                  <a:lnTo>
                    <a:pt x="539599" y="236934"/>
                  </a:lnTo>
                  <a:lnTo>
                    <a:pt x="520705" y="260172"/>
                  </a:lnTo>
                  <a:close/>
                  <a:moveTo>
                    <a:pt x="651732" y="178587"/>
                  </a:moveTo>
                  <a:lnTo>
                    <a:pt x="641742" y="178587"/>
                  </a:lnTo>
                  <a:lnTo>
                    <a:pt x="624947" y="157377"/>
                  </a:lnTo>
                  <a:lnTo>
                    <a:pt x="620532" y="157377"/>
                  </a:lnTo>
                  <a:lnTo>
                    <a:pt x="620532" y="178587"/>
                  </a:lnTo>
                  <a:lnTo>
                    <a:pt x="612858" y="178587"/>
                  </a:lnTo>
                  <a:lnTo>
                    <a:pt x="612858" y="130665"/>
                  </a:lnTo>
                  <a:lnTo>
                    <a:pt x="620532" y="130665"/>
                  </a:lnTo>
                  <a:lnTo>
                    <a:pt x="620532" y="150717"/>
                  </a:lnTo>
                  <a:lnTo>
                    <a:pt x="625092" y="150717"/>
                  </a:lnTo>
                  <a:lnTo>
                    <a:pt x="641018" y="130665"/>
                  </a:lnTo>
                  <a:lnTo>
                    <a:pt x="650284" y="130665"/>
                  </a:lnTo>
                  <a:lnTo>
                    <a:pt x="631318" y="153902"/>
                  </a:lnTo>
                  <a:close/>
                  <a:moveTo>
                    <a:pt x="205806" y="72391"/>
                  </a:moveTo>
                  <a:lnTo>
                    <a:pt x="195816" y="72391"/>
                  </a:lnTo>
                  <a:lnTo>
                    <a:pt x="178949" y="51108"/>
                  </a:lnTo>
                  <a:lnTo>
                    <a:pt x="174606" y="51108"/>
                  </a:lnTo>
                  <a:lnTo>
                    <a:pt x="174606" y="72391"/>
                  </a:lnTo>
                  <a:lnTo>
                    <a:pt x="166932" y="72391"/>
                  </a:lnTo>
                  <a:lnTo>
                    <a:pt x="166932" y="24468"/>
                  </a:lnTo>
                  <a:lnTo>
                    <a:pt x="174606" y="24468"/>
                  </a:lnTo>
                  <a:lnTo>
                    <a:pt x="174606" y="44593"/>
                  </a:lnTo>
                  <a:lnTo>
                    <a:pt x="179167" y="44593"/>
                  </a:lnTo>
                  <a:lnTo>
                    <a:pt x="195020" y="24468"/>
                  </a:lnTo>
                  <a:lnTo>
                    <a:pt x="204286" y="24468"/>
                  </a:lnTo>
                  <a:lnTo>
                    <a:pt x="185392" y="47705"/>
                  </a:lnTo>
                  <a:close/>
                  <a:moveTo>
                    <a:pt x="555814" y="48357"/>
                  </a:moveTo>
                  <a:cubicBezTo>
                    <a:pt x="555532" y="39846"/>
                    <a:pt x="562204" y="32718"/>
                    <a:pt x="570715" y="32437"/>
                  </a:cubicBezTo>
                  <a:cubicBezTo>
                    <a:pt x="570985" y="32428"/>
                    <a:pt x="571254" y="32426"/>
                    <a:pt x="571523" y="32431"/>
                  </a:cubicBezTo>
                  <a:cubicBezTo>
                    <a:pt x="582744" y="32431"/>
                    <a:pt x="585422" y="39018"/>
                    <a:pt x="585422" y="49443"/>
                  </a:cubicBezTo>
                  <a:cubicBezTo>
                    <a:pt x="585422" y="59867"/>
                    <a:pt x="580717" y="66816"/>
                    <a:pt x="570220" y="66816"/>
                  </a:cubicBezTo>
                  <a:cubicBezTo>
                    <a:pt x="559723" y="66816"/>
                    <a:pt x="555959" y="57840"/>
                    <a:pt x="555887" y="48140"/>
                  </a:cubicBezTo>
                  <a:close/>
                  <a:moveTo>
                    <a:pt x="555380" y="33372"/>
                  </a:moveTo>
                  <a:cubicBezTo>
                    <a:pt x="555842" y="26582"/>
                    <a:pt x="559222" y="20325"/>
                    <a:pt x="564646" y="16216"/>
                  </a:cubicBezTo>
                  <a:cubicBezTo>
                    <a:pt x="569731" y="13633"/>
                    <a:pt x="575135" y="11734"/>
                    <a:pt x="580717" y="10569"/>
                  </a:cubicBezTo>
                  <a:cubicBezTo>
                    <a:pt x="585711" y="9552"/>
                    <a:pt x="589252" y="5094"/>
                    <a:pt x="589114" y="0"/>
                  </a:cubicBezTo>
                  <a:lnTo>
                    <a:pt x="581875" y="0"/>
                  </a:lnTo>
                  <a:cubicBezTo>
                    <a:pt x="581897" y="2483"/>
                    <a:pt x="580066" y="4594"/>
                    <a:pt x="577605" y="4923"/>
                  </a:cubicBezTo>
                  <a:cubicBezTo>
                    <a:pt x="571899" y="5975"/>
                    <a:pt x="566384" y="7878"/>
                    <a:pt x="561244" y="10569"/>
                  </a:cubicBezTo>
                  <a:cubicBezTo>
                    <a:pt x="549300" y="17808"/>
                    <a:pt x="547561" y="32793"/>
                    <a:pt x="547851" y="45823"/>
                  </a:cubicBezTo>
                  <a:cubicBezTo>
                    <a:pt x="548214" y="60301"/>
                    <a:pt x="554584" y="73549"/>
                    <a:pt x="570365" y="73549"/>
                  </a:cubicBezTo>
                  <a:cubicBezTo>
                    <a:pt x="582330" y="74384"/>
                    <a:pt x="592707" y="65362"/>
                    <a:pt x="593543" y="53398"/>
                  </a:cubicBezTo>
                  <a:cubicBezTo>
                    <a:pt x="593634" y="52079"/>
                    <a:pt x="593606" y="50756"/>
                    <a:pt x="593458" y="49443"/>
                  </a:cubicBezTo>
                  <a:cubicBezTo>
                    <a:pt x="593458" y="34458"/>
                    <a:pt x="586219" y="25554"/>
                    <a:pt x="572319" y="25699"/>
                  </a:cubicBezTo>
                  <a:cubicBezTo>
                    <a:pt x="565891" y="25783"/>
                    <a:pt x="559796" y="28568"/>
                    <a:pt x="555525" y="33372"/>
                  </a:cubicBezTo>
                  <a:moveTo>
                    <a:pt x="9410" y="38874"/>
                  </a:moveTo>
                  <a:cubicBezTo>
                    <a:pt x="9410" y="22731"/>
                    <a:pt x="16215" y="12234"/>
                    <a:pt x="33082" y="12017"/>
                  </a:cubicBezTo>
                  <a:cubicBezTo>
                    <a:pt x="38820" y="12058"/>
                    <a:pt x="44523" y="12911"/>
                    <a:pt x="50021" y="14551"/>
                  </a:cubicBezTo>
                  <a:lnTo>
                    <a:pt x="50021" y="6443"/>
                  </a:lnTo>
                  <a:cubicBezTo>
                    <a:pt x="44451" y="4942"/>
                    <a:pt x="38706" y="4187"/>
                    <a:pt x="32937" y="4199"/>
                  </a:cubicBezTo>
                  <a:cubicBezTo>
                    <a:pt x="11220" y="4199"/>
                    <a:pt x="0" y="17446"/>
                    <a:pt x="0" y="38874"/>
                  </a:cubicBezTo>
                  <a:cubicBezTo>
                    <a:pt x="0" y="60301"/>
                    <a:pt x="11365" y="73404"/>
                    <a:pt x="32937" y="73476"/>
                  </a:cubicBezTo>
                  <a:cubicBezTo>
                    <a:pt x="38703" y="73512"/>
                    <a:pt x="44448" y="72781"/>
                    <a:pt x="50021" y="71305"/>
                  </a:cubicBezTo>
                  <a:lnTo>
                    <a:pt x="50021" y="63197"/>
                  </a:lnTo>
                  <a:cubicBezTo>
                    <a:pt x="44532" y="64876"/>
                    <a:pt x="38822" y="65730"/>
                    <a:pt x="33082" y="65731"/>
                  </a:cubicBezTo>
                  <a:cubicBezTo>
                    <a:pt x="16215" y="65731"/>
                    <a:pt x="9410" y="55017"/>
                    <a:pt x="9410" y="38874"/>
                  </a:cubicBezTo>
                  <a:close/>
                  <a:moveTo>
                    <a:pt x="726873" y="115173"/>
                  </a:moveTo>
                  <a:cubicBezTo>
                    <a:pt x="729075" y="118224"/>
                    <a:pt x="732594" y="120051"/>
                    <a:pt x="736357" y="120096"/>
                  </a:cubicBezTo>
                  <a:cubicBezTo>
                    <a:pt x="740073" y="120085"/>
                    <a:pt x="743565" y="118312"/>
                    <a:pt x="745768" y="115318"/>
                  </a:cubicBezTo>
                  <a:lnTo>
                    <a:pt x="750111" y="118865"/>
                  </a:lnTo>
                  <a:cubicBezTo>
                    <a:pt x="746909" y="123215"/>
                    <a:pt x="741752" y="125684"/>
                    <a:pt x="736357" y="125453"/>
                  </a:cubicBezTo>
                  <a:cubicBezTo>
                    <a:pt x="730980" y="125686"/>
                    <a:pt x="725845" y="123213"/>
                    <a:pt x="722675" y="118865"/>
                  </a:cubicBezTo>
                  <a:close/>
                  <a:moveTo>
                    <a:pt x="724267" y="178587"/>
                  </a:moveTo>
                  <a:lnTo>
                    <a:pt x="716304" y="178587"/>
                  </a:lnTo>
                  <a:lnTo>
                    <a:pt x="716304" y="130665"/>
                  </a:lnTo>
                  <a:lnTo>
                    <a:pt x="723543" y="130665"/>
                  </a:lnTo>
                  <a:lnTo>
                    <a:pt x="723543" y="168670"/>
                  </a:lnTo>
                  <a:cubicBezTo>
                    <a:pt x="724981" y="165719"/>
                    <a:pt x="726651" y="162887"/>
                    <a:pt x="728538" y="160200"/>
                  </a:cubicBezTo>
                  <a:lnTo>
                    <a:pt x="748735" y="130665"/>
                  </a:lnTo>
                  <a:lnTo>
                    <a:pt x="756698" y="130665"/>
                  </a:lnTo>
                  <a:lnTo>
                    <a:pt x="756698" y="178515"/>
                  </a:lnTo>
                  <a:lnTo>
                    <a:pt x="749459" y="178515"/>
                  </a:lnTo>
                  <a:lnTo>
                    <a:pt x="749459" y="140582"/>
                  </a:lnTo>
                  <a:cubicBezTo>
                    <a:pt x="748004" y="143501"/>
                    <a:pt x="746335" y="146308"/>
                    <a:pt x="744464" y="148980"/>
                  </a:cubicBezTo>
                  <a:close/>
                  <a:moveTo>
                    <a:pt x="668599" y="178587"/>
                  </a:moveTo>
                  <a:lnTo>
                    <a:pt x="660635" y="178587"/>
                  </a:lnTo>
                  <a:lnTo>
                    <a:pt x="660635" y="130665"/>
                  </a:lnTo>
                  <a:lnTo>
                    <a:pt x="667875" y="130665"/>
                  </a:lnTo>
                  <a:lnTo>
                    <a:pt x="667875" y="168670"/>
                  </a:lnTo>
                  <a:cubicBezTo>
                    <a:pt x="669312" y="165719"/>
                    <a:pt x="670982" y="162887"/>
                    <a:pt x="672869" y="160200"/>
                  </a:cubicBezTo>
                  <a:lnTo>
                    <a:pt x="693067" y="130665"/>
                  </a:lnTo>
                  <a:lnTo>
                    <a:pt x="700957" y="130665"/>
                  </a:lnTo>
                  <a:lnTo>
                    <a:pt x="700957" y="178515"/>
                  </a:lnTo>
                  <a:lnTo>
                    <a:pt x="693718" y="178515"/>
                  </a:lnTo>
                  <a:lnTo>
                    <a:pt x="693718" y="140582"/>
                  </a:lnTo>
                  <a:cubicBezTo>
                    <a:pt x="692212" y="143488"/>
                    <a:pt x="690520" y="146293"/>
                    <a:pt x="688651" y="148980"/>
                  </a:cubicBezTo>
                  <a:close/>
                  <a:moveTo>
                    <a:pt x="417911" y="178587"/>
                  </a:moveTo>
                  <a:lnTo>
                    <a:pt x="409948" y="178587"/>
                  </a:lnTo>
                  <a:lnTo>
                    <a:pt x="409948" y="130665"/>
                  </a:lnTo>
                  <a:lnTo>
                    <a:pt x="417187" y="130665"/>
                  </a:lnTo>
                  <a:lnTo>
                    <a:pt x="417187" y="168670"/>
                  </a:lnTo>
                  <a:cubicBezTo>
                    <a:pt x="418625" y="165719"/>
                    <a:pt x="420295" y="162887"/>
                    <a:pt x="422181" y="160200"/>
                  </a:cubicBezTo>
                  <a:lnTo>
                    <a:pt x="442379" y="130665"/>
                  </a:lnTo>
                  <a:lnTo>
                    <a:pt x="450269" y="130665"/>
                  </a:lnTo>
                  <a:lnTo>
                    <a:pt x="450269" y="178515"/>
                  </a:lnTo>
                  <a:lnTo>
                    <a:pt x="443030" y="178515"/>
                  </a:lnTo>
                  <a:lnTo>
                    <a:pt x="443030" y="140582"/>
                  </a:lnTo>
                  <a:cubicBezTo>
                    <a:pt x="441575" y="143501"/>
                    <a:pt x="439906" y="146308"/>
                    <a:pt x="438035" y="148980"/>
                  </a:cubicBezTo>
                  <a:close/>
                  <a:moveTo>
                    <a:pt x="1169541" y="178587"/>
                  </a:moveTo>
                  <a:lnTo>
                    <a:pt x="1161579" y="178587"/>
                  </a:lnTo>
                  <a:lnTo>
                    <a:pt x="1161579" y="130665"/>
                  </a:lnTo>
                  <a:lnTo>
                    <a:pt x="1168818" y="130665"/>
                  </a:lnTo>
                  <a:lnTo>
                    <a:pt x="1168818" y="168670"/>
                  </a:lnTo>
                  <a:cubicBezTo>
                    <a:pt x="1170255" y="165719"/>
                    <a:pt x="1171926" y="162887"/>
                    <a:pt x="1173812" y="160200"/>
                  </a:cubicBezTo>
                  <a:lnTo>
                    <a:pt x="1194010" y="130665"/>
                  </a:lnTo>
                  <a:lnTo>
                    <a:pt x="1201900" y="130665"/>
                  </a:lnTo>
                  <a:lnTo>
                    <a:pt x="1201900" y="178515"/>
                  </a:lnTo>
                  <a:lnTo>
                    <a:pt x="1194661" y="178515"/>
                  </a:lnTo>
                  <a:lnTo>
                    <a:pt x="1194661" y="140582"/>
                  </a:lnTo>
                  <a:cubicBezTo>
                    <a:pt x="1193206" y="143501"/>
                    <a:pt x="1191537" y="146308"/>
                    <a:pt x="1189666" y="148980"/>
                  </a:cubicBezTo>
                  <a:close/>
                  <a:moveTo>
                    <a:pt x="1115249" y="154699"/>
                  </a:moveTo>
                  <a:cubicBezTo>
                    <a:pt x="1115249" y="137180"/>
                    <a:pt x="1125528" y="129507"/>
                    <a:pt x="1139427" y="129434"/>
                  </a:cubicBezTo>
                  <a:cubicBezTo>
                    <a:pt x="1143362" y="129490"/>
                    <a:pt x="1147276" y="130024"/>
                    <a:pt x="1151082" y="131027"/>
                  </a:cubicBezTo>
                  <a:lnTo>
                    <a:pt x="1150503" y="137904"/>
                  </a:lnTo>
                  <a:cubicBezTo>
                    <a:pt x="1146610" y="136718"/>
                    <a:pt x="1142554" y="136156"/>
                    <a:pt x="1138486" y="136239"/>
                  </a:cubicBezTo>
                  <a:cubicBezTo>
                    <a:pt x="1129727" y="136239"/>
                    <a:pt x="1123139" y="141741"/>
                    <a:pt x="1123139" y="154626"/>
                  </a:cubicBezTo>
                  <a:cubicBezTo>
                    <a:pt x="1123139" y="167512"/>
                    <a:pt x="1129727" y="172724"/>
                    <a:pt x="1138486" y="173086"/>
                  </a:cubicBezTo>
                  <a:cubicBezTo>
                    <a:pt x="1142539" y="173269"/>
                    <a:pt x="1146595" y="172805"/>
                    <a:pt x="1150503" y="171710"/>
                  </a:cubicBezTo>
                  <a:lnTo>
                    <a:pt x="1151082" y="178949"/>
                  </a:lnTo>
                  <a:cubicBezTo>
                    <a:pt x="1147259" y="179828"/>
                    <a:pt x="1143348" y="180265"/>
                    <a:pt x="1139427" y="180252"/>
                  </a:cubicBezTo>
                  <a:cubicBezTo>
                    <a:pt x="1125528" y="180252"/>
                    <a:pt x="1115249" y="172507"/>
                    <a:pt x="1115249" y="154988"/>
                  </a:cubicBezTo>
                  <a:close/>
                  <a:moveTo>
                    <a:pt x="566673" y="154699"/>
                  </a:moveTo>
                  <a:cubicBezTo>
                    <a:pt x="566673" y="137180"/>
                    <a:pt x="576952" y="129507"/>
                    <a:pt x="590852" y="129434"/>
                  </a:cubicBezTo>
                  <a:cubicBezTo>
                    <a:pt x="594787" y="129490"/>
                    <a:pt x="598701" y="130024"/>
                    <a:pt x="602507" y="131027"/>
                  </a:cubicBezTo>
                  <a:lnTo>
                    <a:pt x="601927" y="137904"/>
                  </a:lnTo>
                  <a:cubicBezTo>
                    <a:pt x="598034" y="136718"/>
                    <a:pt x="593978" y="136156"/>
                    <a:pt x="589910" y="136239"/>
                  </a:cubicBezTo>
                  <a:cubicBezTo>
                    <a:pt x="581151" y="136239"/>
                    <a:pt x="574636" y="141741"/>
                    <a:pt x="574636" y="154626"/>
                  </a:cubicBezTo>
                  <a:cubicBezTo>
                    <a:pt x="574636" y="167512"/>
                    <a:pt x="581151" y="172724"/>
                    <a:pt x="589911" y="173086"/>
                  </a:cubicBezTo>
                  <a:cubicBezTo>
                    <a:pt x="593964" y="173269"/>
                    <a:pt x="598020" y="172805"/>
                    <a:pt x="601928" y="171710"/>
                  </a:cubicBezTo>
                  <a:lnTo>
                    <a:pt x="602507" y="178949"/>
                  </a:lnTo>
                  <a:cubicBezTo>
                    <a:pt x="598684" y="179828"/>
                    <a:pt x="594773" y="180265"/>
                    <a:pt x="590852" y="180252"/>
                  </a:cubicBezTo>
                  <a:cubicBezTo>
                    <a:pt x="576952" y="180252"/>
                    <a:pt x="566673" y="172507"/>
                    <a:pt x="566673" y="154988"/>
                  </a:cubicBezTo>
                  <a:close/>
                  <a:moveTo>
                    <a:pt x="740410" y="48429"/>
                  </a:moveTo>
                  <a:cubicBezTo>
                    <a:pt x="740410" y="30983"/>
                    <a:pt x="750690" y="23237"/>
                    <a:pt x="764662" y="23237"/>
                  </a:cubicBezTo>
                  <a:cubicBezTo>
                    <a:pt x="768567" y="23307"/>
                    <a:pt x="772453" y="23817"/>
                    <a:pt x="776244" y="24758"/>
                  </a:cubicBezTo>
                  <a:lnTo>
                    <a:pt x="775664" y="31997"/>
                  </a:lnTo>
                  <a:cubicBezTo>
                    <a:pt x="771799" y="30793"/>
                    <a:pt x="767768" y="30207"/>
                    <a:pt x="763720" y="30259"/>
                  </a:cubicBezTo>
                  <a:cubicBezTo>
                    <a:pt x="754888" y="30621"/>
                    <a:pt x="748374" y="35833"/>
                    <a:pt x="748374" y="48719"/>
                  </a:cubicBezTo>
                  <a:cubicBezTo>
                    <a:pt x="748374" y="61604"/>
                    <a:pt x="754888" y="66816"/>
                    <a:pt x="763720" y="67178"/>
                  </a:cubicBezTo>
                  <a:cubicBezTo>
                    <a:pt x="767754" y="67366"/>
                    <a:pt x="771792" y="66876"/>
                    <a:pt x="775665" y="65731"/>
                  </a:cubicBezTo>
                  <a:lnTo>
                    <a:pt x="776244" y="72970"/>
                  </a:lnTo>
                  <a:cubicBezTo>
                    <a:pt x="772448" y="73857"/>
                    <a:pt x="768559" y="74271"/>
                    <a:pt x="764662" y="74200"/>
                  </a:cubicBezTo>
                  <a:cubicBezTo>
                    <a:pt x="750690" y="74200"/>
                    <a:pt x="740410" y="66527"/>
                    <a:pt x="740410" y="49008"/>
                  </a:cubicBezTo>
                  <a:close/>
                  <a:moveTo>
                    <a:pt x="432534" y="284857"/>
                  </a:moveTo>
                  <a:lnTo>
                    <a:pt x="425295" y="284857"/>
                  </a:lnTo>
                  <a:lnTo>
                    <a:pt x="425295" y="243449"/>
                  </a:lnTo>
                  <a:lnTo>
                    <a:pt x="411395" y="243449"/>
                  </a:lnTo>
                  <a:cubicBezTo>
                    <a:pt x="411195" y="254693"/>
                    <a:pt x="409216" y="265835"/>
                    <a:pt x="405531" y="276459"/>
                  </a:cubicBezTo>
                  <a:cubicBezTo>
                    <a:pt x="403283" y="282708"/>
                    <a:pt x="396737" y="286307"/>
                    <a:pt x="390257" y="284857"/>
                  </a:cubicBezTo>
                  <a:lnTo>
                    <a:pt x="390257" y="277618"/>
                  </a:lnTo>
                  <a:cubicBezTo>
                    <a:pt x="394047" y="278245"/>
                    <a:pt x="397768" y="276174"/>
                    <a:pt x="399233" y="272623"/>
                  </a:cubicBezTo>
                  <a:cubicBezTo>
                    <a:pt x="402753" y="261027"/>
                    <a:pt x="404557" y="248980"/>
                    <a:pt x="404590" y="236862"/>
                  </a:cubicBezTo>
                  <a:lnTo>
                    <a:pt x="432895" y="236862"/>
                  </a:lnTo>
                  <a:close/>
                  <a:moveTo>
                    <a:pt x="66527" y="154554"/>
                  </a:moveTo>
                  <a:cubicBezTo>
                    <a:pt x="66527" y="144130"/>
                    <a:pt x="70074" y="136311"/>
                    <a:pt x="81005" y="136311"/>
                  </a:cubicBezTo>
                  <a:cubicBezTo>
                    <a:pt x="91936" y="136311"/>
                    <a:pt x="95845" y="144130"/>
                    <a:pt x="95845" y="154554"/>
                  </a:cubicBezTo>
                  <a:cubicBezTo>
                    <a:pt x="95845" y="164978"/>
                    <a:pt x="92226" y="172724"/>
                    <a:pt x="81005" y="172724"/>
                  </a:cubicBezTo>
                  <a:cubicBezTo>
                    <a:pt x="69784" y="172724"/>
                    <a:pt x="66527" y="164906"/>
                    <a:pt x="66527" y="154554"/>
                  </a:cubicBezTo>
                  <a:moveTo>
                    <a:pt x="103953" y="154554"/>
                  </a:moveTo>
                  <a:cubicBezTo>
                    <a:pt x="103953" y="139497"/>
                    <a:pt x="96714" y="129579"/>
                    <a:pt x="81294" y="129579"/>
                  </a:cubicBezTo>
                  <a:cubicBezTo>
                    <a:pt x="65875" y="129579"/>
                    <a:pt x="58636" y="139497"/>
                    <a:pt x="58636" y="154554"/>
                  </a:cubicBezTo>
                  <a:cubicBezTo>
                    <a:pt x="58636" y="169611"/>
                    <a:pt x="65875" y="179456"/>
                    <a:pt x="81294" y="179456"/>
                  </a:cubicBezTo>
                  <a:cubicBezTo>
                    <a:pt x="96714" y="179456"/>
                    <a:pt x="103953" y="169539"/>
                    <a:pt x="103953" y="154554"/>
                  </a:cubicBezTo>
                  <a:moveTo>
                    <a:pt x="641814" y="260968"/>
                  </a:moveTo>
                  <a:cubicBezTo>
                    <a:pt x="641814" y="250616"/>
                    <a:pt x="645361" y="242725"/>
                    <a:pt x="656292" y="242725"/>
                  </a:cubicBezTo>
                  <a:cubicBezTo>
                    <a:pt x="667223" y="242725"/>
                    <a:pt x="670770" y="250616"/>
                    <a:pt x="670770" y="260968"/>
                  </a:cubicBezTo>
                  <a:cubicBezTo>
                    <a:pt x="670770" y="271320"/>
                    <a:pt x="667151" y="279210"/>
                    <a:pt x="656292" y="279210"/>
                  </a:cubicBezTo>
                  <a:cubicBezTo>
                    <a:pt x="645434" y="279210"/>
                    <a:pt x="641814" y="271392"/>
                    <a:pt x="641814" y="260968"/>
                  </a:cubicBezTo>
                  <a:moveTo>
                    <a:pt x="679240" y="260968"/>
                  </a:moveTo>
                  <a:cubicBezTo>
                    <a:pt x="679240" y="245983"/>
                    <a:pt x="672001" y="236066"/>
                    <a:pt x="656582" y="236066"/>
                  </a:cubicBezTo>
                  <a:cubicBezTo>
                    <a:pt x="641163" y="236066"/>
                    <a:pt x="633924" y="245983"/>
                    <a:pt x="633924" y="260968"/>
                  </a:cubicBezTo>
                  <a:cubicBezTo>
                    <a:pt x="633924" y="275953"/>
                    <a:pt x="641163" y="285943"/>
                    <a:pt x="656582" y="285943"/>
                  </a:cubicBezTo>
                  <a:cubicBezTo>
                    <a:pt x="672001" y="285943"/>
                    <a:pt x="679240" y="275953"/>
                    <a:pt x="679240" y="260968"/>
                  </a:cubicBezTo>
                  <a:moveTo>
                    <a:pt x="552557" y="260968"/>
                  </a:moveTo>
                  <a:cubicBezTo>
                    <a:pt x="552557" y="250616"/>
                    <a:pt x="556176" y="242725"/>
                    <a:pt x="567035" y="242725"/>
                  </a:cubicBezTo>
                  <a:cubicBezTo>
                    <a:pt x="577894" y="242725"/>
                    <a:pt x="581513" y="250616"/>
                    <a:pt x="581513" y="260968"/>
                  </a:cubicBezTo>
                  <a:cubicBezTo>
                    <a:pt x="581513" y="271320"/>
                    <a:pt x="577966" y="279210"/>
                    <a:pt x="567035" y="279210"/>
                  </a:cubicBezTo>
                  <a:cubicBezTo>
                    <a:pt x="556104" y="279210"/>
                    <a:pt x="552557" y="271392"/>
                    <a:pt x="552557" y="260968"/>
                  </a:cubicBezTo>
                  <a:moveTo>
                    <a:pt x="590055" y="260968"/>
                  </a:moveTo>
                  <a:cubicBezTo>
                    <a:pt x="590055" y="245983"/>
                    <a:pt x="582816" y="236066"/>
                    <a:pt x="567397" y="236066"/>
                  </a:cubicBezTo>
                  <a:cubicBezTo>
                    <a:pt x="551978" y="236066"/>
                    <a:pt x="544739" y="245983"/>
                    <a:pt x="544739" y="260968"/>
                  </a:cubicBezTo>
                  <a:cubicBezTo>
                    <a:pt x="544739" y="275953"/>
                    <a:pt x="551978" y="285943"/>
                    <a:pt x="567397" y="285943"/>
                  </a:cubicBezTo>
                  <a:cubicBezTo>
                    <a:pt x="582816" y="285943"/>
                    <a:pt x="590055" y="275953"/>
                    <a:pt x="590055" y="260968"/>
                  </a:cubicBezTo>
                  <a:moveTo>
                    <a:pt x="151440" y="72753"/>
                  </a:moveTo>
                  <a:lnTo>
                    <a:pt x="143768" y="72753"/>
                  </a:lnTo>
                  <a:lnTo>
                    <a:pt x="143768" y="51035"/>
                  </a:lnTo>
                  <a:lnTo>
                    <a:pt x="119372" y="51035"/>
                  </a:lnTo>
                  <a:lnTo>
                    <a:pt x="119372" y="72753"/>
                  </a:lnTo>
                  <a:lnTo>
                    <a:pt x="111698" y="72753"/>
                  </a:lnTo>
                  <a:lnTo>
                    <a:pt x="111698" y="24830"/>
                  </a:lnTo>
                  <a:lnTo>
                    <a:pt x="119372" y="24830"/>
                  </a:lnTo>
                  <a:lnTo>
                    <a:pt x="119372" y="43796"/>
                  </a:lnTo>
                  <a:lnTo>
                    <a:pt x="143768" y="43796"/>
                  </a:lnTo>
                  <a:lnTo>
                    <a:pt x="143768" y="24106"/>
                  </a:lnTo>
                  <a:lnTo>
                    <a:pt x="151440" y="24106"/>
                  </a:lnTo>
                  <a:close/>
                  <a:moveTo>
                    <a:pt x="244680" y="31417"/>
                  </a:moveTo>
                  <a:lnTo>
                    <a:pt x="230201" y="31417"/>
                  </a:lnTo>
                  <a:lnTo>
                    <a:pt x="230201" y="72753"/>
                  </a:lnTo>
                  <a:lnTo>
                    <a:pt x="222529" y="72753"/>
                  </a:lnTo>
                  <a:lnTo>
                    <a:pt x="222529" y="31417"/>
                  </a:lnTo>
                  <a:lnTo>
                    <a:pt x="208050" y="31417"/>
                  </a:lnTo>
                  <a:lnTo>
                    <a:pt x="208050" y="24830"/>
                  </a:lnTo>
                  <a:lnTo>
                    <a:pt x="244246" y="24830"/>
                  </a:lnTo>
                  <a:close/>
                  <a:moveTo>
                    <a:pt x="273057" y="52266"/>
                  </a:moveTo>
                  <a:lnTo>
                    <a:pt x="247503" y="52266"/>
                  </a:lnTo>
                  <a:lnTo>
                    <a:pt x="247503" y="45027"/>
                  </a:lnTo>
                  <a:lnTo>
                    <a:pt x="273057" y="45027"/>
                  </a:lnTo>
                  <a:close/>
                  <a:moveTo>
                    <a:pt x="339801" y="72753"/>
                  </a:moveTo>
                  <a:lnTo>
                    <a:pt x="331911" y="72753"/>
                  </a:lnTo>
                  <a:lnTo>
                    <a:pt x="331911" y="12958"/>
                  </a:lnTo>
                  <a:lnTo>
                    <a:pt x="296873" y="12958"/>
                  </a:lnTo>
                  <a:lnTo>
                    <a:pt x="296873" y="72753"/>
                  </a:lnTo>
                  <a:lnTo>
                    <a:pt x="288910" y="72753"/>
                  </a:lnTo>
                  <a:lnTo>
                    <a:pt x="288910" y="5646"/>
                  </a:lnTo>
                  <a:lnTo>
                    <a:pt x="339583" y="5646"/>
                  </a:lnTo>
                  <a:close/>
                  <a:moveTo>
                    <a:pt x="436442" y="31417"/>
                  </a:moveTo>
                  <a:lnTo>
                    <a:pt x="421964" y="31417"/>
                  </a:lnTo>
                  <a:lnTo>
                    <a:pt x="421964" y="72753"/>
                  </a:lnTo>
                  <a:lnTo>
                    <a:pt x="414291" y="72753"/>
                  </a:lnTo>
                  <a:lnTo>
                    <a:pt x="414291" y="31417"/>
                  </a:lnTo>
                  <a:lnTo>
                    <a:pt x="399813" y="31417"/>
                  </a:lnTo>
                  <a:lnTo>
                    <a:pt x="399813" y="24830"/>
                  </a:lnTo>
                  <a:lnTo>
                    <a:pt x="436008" y="24830"/>
                  </a:lnTo>
                  <a:close/>
                  <a:moveTo>
                    <a:pt x="737153" y="31417"/>
                  </a:moveTo>
                  <a:lnTo>
                    <a:pt x="716232" y="31417"/>
                  </a:lnTo>
                  <a:lnTo>
                    <a:pt x="716232" y="72753"/>
                  </a:lnTo>
                  <a:lnTo>
                    <a:pt x="708559" y="72753"/>
                  </a:lnTo>
                  <a:lnTo>
                    <a:pt x="708559" y="24830"/>
                  </a:lnTo>
                  <a:lnTo>
                    <a:pt x="737515" y="24830"/>
                  </a:lnTo>
                  <a:close/>
                  <a:moveTo>
                    <a:pt x="825541" y="72753"/>
                  </a:moveTo>
                  <a:lnTo>
                    <a:pt x="815551" y="72753"/>
                  </a:lnTo>
                  <a:lnTo>
                    <a:pt x="798612" y="51035"/>
                  </a:lnTo>
                  <a:lnTo>
                    <a:pt x="794269" y="51035"/>
                  </a:lnTo>
                  <a:lnTo>
                    <a:pt x="794269" y="72318"/>
                  </a:lnTo>
                  <a:lnTo>
                    <a:pt x="786595" y="72318"/>
                  </a:lnTo>
                  <a:lnTo>
                    <a:pt x="786595" y="24396"/>
                  </a:lnTo>
                  <a:lnTo>
                    <a:pt x="794269" y="24396"/>
                  </a:lnTo>
                  <a:lnTo>
                    <a:pt x="794269" y="44520"/>
                  </a:lnTo>
                  <a:lnTo>
                    <a:pt x="798830" y="44520"/>
                  </a:lnTo>
                  <a:lnTo>
                    <a:pt x="814683" y="24396"/>
                  </a:lnTo>
                  <a:lnTo>
                    <a:pt x="823949" y="24396"/>
                  </a:lnTo>
                  <a:lnTo>
                    <a:pt x="805055" y="47633"/>
                  </a:lnTo>
                  <a:close/>
                  <a:moveTo>
                    <a:pt x="151296" y="178949"/>
                  </a:moveTo>
                  <a:lnTo>
                    <a:pt x="143623" y="178949"/>
                  </a:lnTo>
                  <a:lnTo>
                    <a:pt x="143623" y="137614"/>
                  </a:lnTo>
                  <a:lnTo>
                    <a:pt x="129796" y="137614"/>
                  </a:lnTo>
                  <a:cubicBezTo>
                    <a:pt x="129588" y="148858"/>
                    <a:pt x="127610" y="159998"/>
                    <a:pt x="123932" y="170625"/>
                  </a:cubicBezTo>
                  <a:cubicBezTo>
                    <a:pt x="121631" y="176822"/>
                    <a:pt x="115113" y="180374"/>
                    <a:pt x="108657" y="178949"/>
                  </a:cubicBezTo>
                  <a:lnTo>
                    <a:pt x="108657" y="171710"/>
                  </a:lnTo>
                  <a:cubicBezTo>
                    <a:pt x="112457" y="172395"/>
                    <a:pt x="116213" y="170305"/>
                    <a:pt x="117634" y="166715"/>
                  </a:cubicBezTo>
                  <a:cubicBezTo>
                    <a:pt x="121154" y="155145"/>
                    <a:pt x="122959" y="143121"/>
                    <a:pt x="122991" y="131027"/>
                  </a:cubicBezTo>
                  <a:lnTo>
                    <a:pt x="151296" y="131027"/>
                  </a:lnTo>
                  <a:close/>
                  <a:moveTo>
                    <a:pt x="253005" y="137614"/>
                  </a:moveTo>
                  <a:lnTo>
                    <a:pt x="238527" y="137614"/>
                  </a:lnTo>
                  <a:lnTo>
                    <a:pt x="238527" y="178949"/>
                  </a:lnTo>
                  <a:lnTo>
                    <a:pt x="230853" y="178949"/>
                  </a:lnTo>
                  <a:lnTo>
                    <a:pt x="230853" y="137614"/>
                  </a:lnTo>
                  <a:lnTo>
                    <a:pt x="216375" y="137614"/>
                  </a:lnTo>
                  <a:lnTo>
                    <a:pt x="216375" y="131099"/>
                  </a:lnTo>
                  <a:lnTo>
                    <a:pt x="252570" y="131099"/>
                  </a:lnTo>
                  <a:close/>
                  <a:moveTo>
                    <a:pt x="394311" y="178949"/>
                  </a:moveTo>
                  <a:lnTo>
                    <a:pt x="386637" y="178949"/>
                  </a:lnTo>
                  <a:lnTo>
                    <a:pt x="386637" y="157232"/>
                  </a:lnTo>
                  <a:lnTo>
                    <a:pt x="362242" y="157232"/>
                  </a:lnTo>
                  <a:lnTo>
                    <a:pt x="362242" y="178949"/>
                  </a:lnTo>
                  <a:lnTo>
                    <a:pt x="354569" y="178949"/>
                  </a:lnTo>
                  <a:lnTo>
                    <a:pt x="354569" y="130665"/>
                  </a:lnTo>
                  <a:lnTo>
                    <a:pt x="362242" y="130665"/>
                  </a:lnTo>
                  <a:lnTo>
                    <a:pt x="362242" y="150283"/>
                  </a:lnTo>
                  <a:lnTo>
                    <a:pt x="386637" y="150283"/>
                  </a:lnTo>
                  <a:lnTo>
                    <a:pt x="386637" y="130665"/>
                  </a:lnTo>
                  <a:lnTo>
                    <a:pt x="394311" y="130665"/>
                  </a:lnTo>
                  <a:close/>
                  <a:moveTo>
                    <a:pt x="502897" y="178949"/>
                  </a:moveTo>
                  <a:lnTo>
                    <a:pt x="495223" y="178949"/>
                  </a:lnTo>
                  <a:lnTo>
                    <a:pt x="495223" y="159621"/>
                  </a:lnTo>
                  <a:cubicBezTo>
                    <a:pt x="490848" y="161228"/>
                    <a:pt x="486196" y="161941"/>
                    <a:pt x="481541" y="161720"/>
                  </a:cubicBezTo>
                  <a:cubicBezTo>
                    <a:pt x="473173" y="162397"/>
                    <a:pt x="465840" y="156162"/>
                    <a:pt x="465163" y="147793"/>
                  </a:cubicBezTo>
                  <a:cubicBezTo>
                    <a:pt x="465092" y="146911"/>
                    <a:pt x="465098" y="146024"/>
                    <a:pt x="465181" y="145143"/>
                  </a:cubicBezTo>
                  <a:lnTo>
                    <a:pt x="465181" y="130665"/>
                  </a:lnTo>
                  <a:lnTo>
                    <a:pt x="472855" y="130665"/>
                  </a:lnTo>
                  <a:lnTo>
                    <a:pt x="472855" y="145143"/>
                  </a:lnTo>
                  <a:cubicBezTo>
                    <a:pt x="472855" y="153251"/>
                    <a:pt x="477560" y="155784"/>
                    <a:pt x="483858" y="155857"/>
                  </a:cubicBezTo>
                  <a:cubicBezTo>
                    <a:pt x="487764" y="155859"/>
                    <a:pt x="491630" y="155071"/>
                    <a:pt x="495223" y="153540"/>
                  </a:cubicBezTo>
                  <a:lnTo>
                    <a:pt x="495223" y="130665"/>
                  </a:lnTo>
                  <a:lnTo>
                    <a:pt x="502897" y="130665"/>
                  </a:lnTo>
                  <a:lnTo>
                    <a:pt x="502897" y="178515"/>
                  </a:lnTo>
                  <a:close/>
                  <a:moveTo>
                    <a:pt x="890259" y="178949"/>
                  </a:moveTo>
                  <a:lnTo>
                    <a:pt x="882513" y="178949"/>
                  </a:lnTo>
                  <a:lnTo>
                    <a:pt x="882513" y="157232"/>
                  </a:lnTo>
                  <a:lnTo>
                    <a:pt x="858117" y="157232"/>
                  </a:lnTo>
                  <a:lnTo>
                    <a:pt x="858117" y="178949"/>
                  </a:lnTo>
                  <a:lnTo>
                    <a:pt x="850444" y="178949"/>
                  </a:lnTo>
                  <a:lnTo>
                    <a:pt x="850444" y="130665"/>
                  </a:lnTo>
                  <a:lnTo>
                    <a:pt x="858117" y="130665"/>
                  </a:lnTo>
                  <a:lnTo>
                    <a:pt x="858117" y="150283"/>
                  </a:lnTo>
                  <a:lnTo>
                    <a:pt x="882513" y="150283"/>
                  </a:lnTo>
                  <a:lnTo>
                    <a:pt x="882513" y="130665"/>
                  </a:lnTo>
                  <a:lnTo>
                    <a:pt x="890259" y="130665"/>
                  </a:lnTo>
                  <a:close/>
                  <a:moveTo>
                    <a:pt x="961419" y="178949"/>
                  </a:moveTo>
                  <a:lnTo>
                    <a:pt x="961419" y="130665"/>
                  </a:lnTo>
                  <a:lnTo>
                    <a:pt x="982267" y="130665"/>
                  </a:lnTo>
                  <a:cubicBezTo>
                    <a:pt x="989506" y="130665"/>
                    <a:pt x="996745" y="134140"/>
                    <a:pt x="996745" y="142320"/>
                  </a:cubicBezTo>
                  <a:cubicBezTo>
                    <a:pt x="997365" y="147581"/>
                    <a:pt x="993939" y="152471"/>
                    <a:pt x="988782" y="153685"/>
                  </a:cubicBezTo>
                  <a:cubicBezTo>
                    <a:pt x="994418" y="153821"/>
                    <a:pt x="998877" y="158500"/>
                    <a:pt x="998741" y="164135"/>
                  </a:cubicBezTo>
                  <a:cubicBezTo>
                    <a:pt x="998735" y="164368"/>
                    <a:pt x="998721" y="164601"/>
                    <a:pt x="998700" y="164833"/>
                  </a:cubicBezTo>
                  <a:cubicBezTo>
                    <a:pt x="998275" y="172818"/>
                    <a:pt x="991458" y="178947"/>
                    <a:pt x="983473" y="178522"/>
                  </a:cubicBezTo>
                  <a:cubicBezTo>
                    <a:pt x="983434" y="178520"/>
                    <a:pt x="983393" y="178518"/>
                    <a:pt x="983353" y="178515"/>
                  </a:cubicBezTo>
                  <a:close/>
                  <a:moveTo>
                    <a:pt x="969092" y="137614"/>
                  </a:moveTo>
                  <a:lnTo>
                    <a:pt x="969092" y="151079"/>
                  </a:lnTo>
                  <a:lnTo>
                    <a:pt x="980602" y="151079"/>
                  </a:lnTo>
                  <a:cubicBezTo>
                    <a:pt x="986755" y="151079"/>
                    <a:pt x="989361" y="148690"/>
                    <a:pt x="989361" y="143840"/>
                  </a:cubicBezTo>
                  <a:cubicBezTo>
                    <a:pt x="989361" y="138990"/>
                    <a:pt x="987118" y="137542"/>
                    <a:pt x="981543" y="137542"/>
                  </a:cubicBezTo>
                  <a:close/>
                  <a:moveTo>
                    <a:pt x="969092" y="157667"/>
                  </a:moveTo>
                  <a:lnTo>
                    <a:pt x="969092" y="172145"/>
                  </a:lnTo>
                  <a:lnTo>
                    <a:pt x="982412" y="172145"/>
                  </a:lnTo>
                  <a:cubicBezTo>
                    <a:pt x="988637" y="172145"/>
                    <a:pt x="991316" y="169756"/>
                    <a:pt x="991316" y="164906"/>
                  </a:cubicBezTo>
                  <a:cubicBezTo>
                    <a:pt x="991316" y="160055"/>
                    <a:pt x="988203" y="157667"/>
                    <a:pt x="981254" y="157667"/>
                  </a:cubicBezTo>
                  <a:close/>
                  <a:moveTo>
                    <a:pt x="1247579" y="137614"/>
                  </a:moveTo>
                  <a:lnTo>
                    <a:pt x="1233101" y="137614"/>
                  </a:lnTo>
                  <a:lnTo>
                    <a:pt x="1233101" y="178949"/>
                  </a:lnTo>
                  <a:lnTo>
                    <a:pt x="1225427" y="178949"/>
                  </a:lnTo>
                  <a:lnTo>
                    <a:pt x="1225427" y="137614"/>
                  </a:lnTo>
                  <a:lnTo>
                    <a:pt x="1210949" y="137614"/>
                  </a:lnTo>
                  <a:lnTo>
                    <a:pt x="1210949" y="131099"/>
                  </a:lnTo>
                  <a:lnTo>
                    <a:pt x="1247144" y="131099"/>
                  </a:lnTo>
                  <a:lnTo>
                    <a:pt x="1247144" y="137614"/>
                  </a:lnTo>
                  <a:close/>
                  <a:moveTo>
                    <a:pt x="1335244" y="137614"/>
                  </a:moveTo>
                  <a:lnTo>
                    <a:pt x="1320765" y="137614"/>
                  </a:lnTo>
                  <a:lnTo>
                    <a:pt x="1320765" y="178949"/>
                  </a:lnTo>
                  <a:lnTo>
                    <a:pt x="1313092" y="178949"/>
                  </a:lnTo>
                  <a:lnTo>
                    <a:pt x="1313092" y="137614"/>
                  </a:lnTo>
                  <a:lnTo>
                    <a:pt x="1298614" y="137614"/>
                  </a:lnTo>
                  <a:lnTo>
                    <a:pt x="1298614" y="131099"/>
                  </a:lnTo>
                  <a:lnTo>
                    <a:pt x="1334809" y="131099"/>
                  </a:lnTo>
                  <a:close/>
                  <a:moveTo>
                    <a:pt x="55523" y="285219"/>
                  </a:moveTo>
                  <a:lnTo>
                    <a:pt x="47560" y="285219"/>
                  </a:lnTo>
                  <a:lnTo>
                    <a:pt x="47560" y="224773"/>
                  </a:lnTo>
                  <a:lnTo>
                    <a:pt x="12523" y="224773"/>
                  </a:lnTo>
                  <a:lnTo>
                    <a:pt x="12523" y="284567"/>
                  </a:lnTo>
                  <a:lnTo>
                    <a:pt x="4632" y="284567"/>
                  </a:lnTo>
                  <a:lnTo>
                    <a:pt x="4632" y="217534"/>
                  </a:lnTo>
                  <a:lnTo>
                    <a:pt x="55306" y="217534"/>
                  </a:lnTo>
                  <a:close/>
                  <a:moveTo>
                    <a:pt x="152092" y="243884"/>
                  </a:moveTo>
                  <a:lnTo>
                    <a:pt x="137614" y="243884"/>
                  </a:lnTo>
                  <a:lnTo>
                    <a:pt x="137614" y="285219"/>
                  </a:lnTo>
                  <a:lnTo>
                    <a:pt x="129941" y="285219"/>
                  </a:lnTo>
                  <a:lnTo>
                    <a:pt x="129941" y="243884"/>
                  </a:lnTo>
                  <a:lnTo>
                    <a:pt x="115463" y="243884"/>
                  </a:lnTo>
                  <a:lnTo>
                    <a:pt x="115463" y="237296"/>
                  </a:lnTo>
                  <a:lnTo>
                    <a:pt x="151658" y="237296"/>
                  </a:lnTo>
                  <a:close/>
                  <a:moveTo>
                    <a:pt x="290358" y="285219"/>
                  </a:moveTo>
                  <a:lnTo>
                    <a:pt x="290358" y="217534"/>
                  </a:lnTo>
                  <a:lnTo>
                    <a:pt x="313596" y="217534"/>
                  </a:lnTo>
                  <a:cubicBezTo>
                    <a:pt x="322430" y="216330"/>
                    <a:pt x="330566" y="222517"/>
                    <a:pt x="331769" y="231351"/>
                  </a:cubicBezTo>
                  <a:cubicBezTo>
                    <a:pt x="331940" y="232602"/>
                    <a:pt x="331963" y="233868"/>
                    <a:pt x="331838" y="235125"/>
                  </a:cubicBezTo>
                  <a:cubicBezTo>
                    <a:pt x="331946" y="241119"/>
                    <a:pt x="328348" y="246559"/>
                    <a:pt x="322789" y="248806"/>
                  </a:cubicBezTo>
                  <a:lnTo>
                    <a:pt x="322789" y="248806"/>
                  </a:lnTo>
                  <a:cubicBezTo>
                    <a:pt x="330258" y="250704"/>
                    <a:pt x="335405" y="257536"/>
                    <a:pt x="335168" y="265239"/>
                  </a:cubicBezTo>
                  <a:cubicBezTo>
                    <a:pt x="335259" y="275833"/>
                    <a:pt x="326745" y="284496"/>
                    <a:pt x="316150" y="284587"/>
                  </a:cubicBezTo>
                  <a:cubicBezTo>
                    <a:pt x="315466" y="284593"/>
                    <a:pt x="314783" y="284562"/>
                    <a:pt x="314103" y="284495"/>
                  </a:cubicBezTo>
                  <a:lnTo>
                    <a:pt x="289851" y="284495"/>
                  </a:lnTo>
                  <a:close/>
                  <a:moveTo>
                    <a:pt x="298249" y="225207"/>
                  </a:moveTo>
                  <a:lnTo>
                    <a:pt x="298249" y="246924"/>
                  </a:lnTo>
                  <a:lnTo>
                    <a:pt x="310917" y="246924"/>
                  </a:lnTo>
                  <a:cubicBezTo>
                    <a:pt x="318590" y="246924"/>
                    <a:pt x="324237" y="243377"/>
                    <a:pt x="324237" y="234980"/>
                  </a:cubicBezTo>
                  <a:cubicBezTo>
                    <a:pt x="324237" y="228826"/>
                    <a:pt x="320472" y="225207"/>
                    <a:pt x="311931" y="225207"/>
                  </a:cubicBezTo>
                  <a:close/>
                  <a:moveTo>
                    <a:pt x="298249" y="254163"/>
                  </a:moveTo>
                  <a:lnTo>
                    <a:pt x="298249" y="278342"/>
                  </a:lnTo>
                  <a:lnTo>
                    <a:pt x="313596" y="278342"/>
                  </a:lnTo>
                  <a:cubicBezTo>
                    <a:pt x="321558" y="278342"/>
                    <a:pt x="327495" y="274722"/>
                    <a:pt x="327495" y="266035"/>
                  </a:cubicBezTo>
                  <a:cubicBezTo>
                    <a:pt x="327495" y="257348"/>
                    <a:pt x="322789" y="254163"/>
                    <a:pt x="312003" y="254163"/>
                  </a:cubicBezTo>
                  <a:close/>
                  <a:moveTo>
                    <a:pt x="631245" y="244101"/>
                  </a:moveTo>
                  <a:lnTo>
                    <a:pt x="612352" y="244101"/>
                  </a:lnTo>
                  <a:lnTo>
                    <a:pt x="612352" y="285436"/>
                  </a:lnTo>
                  <a:lnTo>
                    <a:pt x="604678" y="285436"/>
                  </a:lnTo>
                  <a:lnTo>
                    <a:pt x="604678" y="237513"/>
                  </a:lnTo>
                  <a:lnTo>
                    <a:pt x="631245" y="237513"/>
                  </a:lnTo>
                  <a:close/>
                  <a:moveTo>
                    <a:pt x="395831" y="51397"/>
                  </a:moveTo>
                  <a:lnTo>
                    <a:pt x="360722" y="51397"/>
                  </a:lnTo>
                  <a:cubicBezTo>
                    <a:pt x="359868" y="59348"/>
                    <a:pt x="365622" y="66485"/>
                    <a:pt x="373572" y="67338"/>
                  </a:cubicBezTo>
                  <a:cubicBezTo>
                    <a:pt x="374643" y="67453"/>
                    <a:pt x="375723" y="67448"/>
                    <a:pt x="376792" y="67323"/>
                  </a:cubicBezTo>
                  <a:cubicBezTo>
                    <a:pt x="382112" y="67266"/>
                    <a:pt x="387362" y="66108"/>
                    <a:pt x="392212" y="63921"/>
                  </a:cubicBezTo>
                  <a:lnTo>
                    <a:pt x="392212" y="71160"/>
                  </a:lnTo>
                  <a:cubicBezTo>
                    <a:pt x="387064" y="73226"/>
                    <a:pt x="381539" y="74188"/>
                    <a:pt x="375996" y="73983"/>
                  </a:cubicBezTo>
                  <a:cubicBezTo>
                    <a:pt x="363535" y="74534"/>
                    <a:pt x="352985" y="64879"/>
                    <a:pt x="352435" y="52417"/>
                  </a:cubicBezTo>
                  <a:cubicBezTo>
                    <a:pt x="352384" y="51280"/>
                    <a:pt x="352421" y="50140"/>
                    <a:pt x="352542" y="49008"/>
                  </a:cubicBezTo>
                  <a:cubicBezTo>
                    <a:pt x="352542" y="35254"/>
                    <a:pt x="359781" y="23744"/>
                    <a:pt x="374693" y="23744"/>
                  </a:cubicBezTo>
                  <a:cubicBezTo>
                    <a:pt x="389606" y="23744"/>
                    <a:pt x="396410" y="34386"/>
                    <a:pt x="395614" y="51253"/>
                  </a:cubicBezTo>
                  <a:close/>
                  <a:moveTo>
                    <a:pt x="387941" y="44882"/>
                  </a:moveTo>
                  <a:cubicBezTo>
                    <a:pt x="388940" y="37957"/>
                    <a:pt x="384137" y="31533"/>
                    <a:pt x="377213" y="30533"/>
                  </a:cubicBezTo>
                  <a:cubicBezTo>
                    <a:pt x="376571" y="30441"/>
                    <a:pt x="375922" y="30397"/>
                    <a:pt x="375272" y="30404"/>
                  </a:cubicBezTo>
                  <a:cubicBezTo>
                    <a:pt x="367645" y="30035"/>
                    <a:pt x="361163" y="35920"/>
                    <a:pt x="360794" y="43547"/>
                  </a:cubicBezTo>
                  <a:cubicBezTo>
                    <a:pt x="360773" y="43992"/>
                    <a:pt x="360773" y="44437"/>
                    <a:pt x="360794" y="44882"/>
                  </a:cubicBezTo>
                  <a:close/>
                  <a:moveTo>
                    <a:pt x="483496" y="51397"/>
                  </a:moveTo>
                  <a:lnTo>
                    <a:pt x="448459" y="51397"/>
                  </a:lnTo>
                  <a:cubicBezTo>
                    <a:pt x="447606" y="59348"/>
                    <a:pt x="453359" y="66485"/>
                    <a:pt x="461310" y="67338"/>
                  </a:cubicBezTo>
                  <a:cubicBezTo>
                    <a:pt x="462381" y="67453"/>
                    <a:pt x="463460" y="67448"/>
                    <a:pt x="464530" y="67323"/>
                  </a:cubicBezTo>
                  <a:cubicBezTo>
                    <a:pt x="469825" y="67258"/>
                    <a:pt x="475050" y="66100"/>
                    <a:pt x="479876" y="63921"/>
                  </a:cubicBezTo>
                  <a:lnTo>
                    <a:pt x="479876" y="71160"/>
                  </a:lnTo>
                  <a:cubicBezTo>
                    <a:pt x="474752" y="73221"/>
                    <a:pt x="469253" y="74182"/>
                    <a:pt x="463733" y="73983"/>
                  </a:cubicBezTo>
                  <a:cubicBezTo>
                    <a:pt x="451272" y="74534"/>
                    <a:pt x="440723" y="64879"/>
                    <a:pt x="440172" y="52417"/>
                  </a:cubicBezTo>
                  <a:cubicBezTo>
                    <a:pt x="440122" y="51280"/>
                    <a:pt x="440158" y="50140"/>
                    <a:pt x="440279" y="49008"/>
                  </a:cubicBezTo>
                  <a:cubicBezTo>
                    <a:pt x="440279" y="35254"/>
                    <a:pt x="447518" y="23744"/>
                    <a:pt x="461996" y="23744"/>
                  </a:cubicBezTo>
                  <a:cubicBezTo>
                    <a:pt x="476474" y="23744"/>
                    <a:pt x="483496" y="33734"/>
                    <a:pt x="482990" y="50601"/>
                  </a:cubicBezTo>
                  <a:close/>
                  <a:moveTo>
                    <a:pt x="475678" y="44882"/>
                  </a:moveTo>
                  <a:cubicBezTo>
                    <a:pt x="476678" y="37957"/>
                    <a:pt x="471876" y="31533"/>
                    <a:pt x="464951" y="30533"/>
                  </a:cubicBezTo>
                  <a:cubicBezTo>
                    <a:pt x="464284" y="30436"/>
                    <a:pt x="463611" y="30393"/>
                    <a:pt x="462937" y="30404"/>
                  </a:cubicBezTo>
                  <a:cubicBezTo>
                    <a:pt x="455310" y="30035"/>
                    <a:pt x="448828" y="35920"/>
                    <a:pt x="448459" y="43547"/>
                  </a:cubicBezTo>
                  <a:cubicBezTo>
                    <a:pt x="448438" y="43992"/>
                    <a:pt x="448438" y="44437"/>
                    <a:pt x="448459" y="44882"/>
                  </a:cubicBezTo>
                  <a:close/>
                  <a:moveTo>
                    <a:pt x="1294343" y="157594"/>
                  </a:moveTo>
                  <a:lnTo>
                    <a:pt x="1259306" y="157594"/>
                  </a:lnTo>
                  <a:cubicBezTo>
                    <a:pt x="1258413" y="165540"/>
                    <a:pt x="1264129" y="172706"/>
                    <a:pt x="1272075" y="173600"/>
                  </a:cubicBezTo>
                  <a:cubicBezTo>
                    <a:pt x="1273173" y="173723"/>
                    <a:pt x="1274280" y="173721"/>
                    <a:pt x="1275376" y="173593"/>
                  </a:cubicBezTo>
                  <a:cubicBezTo>
                    <a:pt x="1280677" y="173505"/>
                    <a:pt x="1285902" y="172322"/>
                    <a:pt x="1290723" y="170118"/>
                  </a:cubicBezTo>
                  <a:lnTo>
                    <a:pt x="1290723" y="177357"/>
                  </a:lnTo>
                  <a:cubicBezTo>
                    <a:pt x="1285580" y="179446"/>
                    <a:pt x="1280056" y="180432"/>
                    <a:pt x="1274508" y="180252"/>
                  </a:cubicBezTo>
                  <a:cubicBezTo>
                    <a:pt x="1262087" y="180813"/>
                    <a:pt x="1251563" y="171197"/>
                    <a:pt x="1251003" y="158776"/>
                  </a:cubicBezTo>
                  <a:cubicBezTo>
                    <a:pt x="1250949" y="157585"/>
                    <a:pt x="1250991" y="156390"/>
                    <a:pt x="1251126" y="155205"/>
                  </a:cubicBezTo>
                  <a:cubicBezTo>
                    <a:pt x="1251126" y="141451"/>
                    <a:pt x="1258365" y="129941"/>
                    <a:pt x="1272843" y="129941"/>
                  </a:cubicBezTo>
                  <a:cubicBezTo>
                    <a:pt x="1287321" y="129941"/>
                    <a:pt x="1294560" y="140582"/>
                    <a:pt x="1293764" y="157449"/>
                  </a:cubicBezTo>
                  <a:close/>
                  <a:moveTo>
                    <a:pt x="1286525" y="151079"/>
                  </a:moveTo>
                  <a:cubicBezTo>
                    <a:pt x="1287525" y="144154"/>
                    <a:pt x="1282722" y="137730"/>
                    <a:pt x="1275798" y="136730"/>
                  </a:cubicBezTo>
                  <a:cubicBezTo>
                    <a:pt x="1275131" y="136633"/>
                    <a:pt x="1274457" y="136590"/>
                    <a:pt x="1273784" y="136601"/>
                  </a:cubicBezTo>
                  <a:cubicBezTo>
                    <a:pt x="1266157" y="136232"/>
                    <a:pt x="1259674" y="142117"/>
                    <a:pt x="1259306" y="149744"/>
                  </a:cubicBezTo>
                  <a:cubicBezTo>
                    <a:pt x="1259285" y="150189"/>
                    <a:pt x="1259285" y="150634"/>
                    <a:pt x="1259306" y="151079"/>
                  </a:cubicBezTo>
                  <a:close/>
                  <a:moveTo>
                    <a:pt x="1051544" y="157594"/>
                  </a:moveTo>
                  <a:lnTo>
                    <a:pt x="1015784" y="157594"/>
                  </a:lnTo>
                  <a:cubicBezTo>
                    <a:pt x="1014891" y="165540"/>
                    <a:pt x="1020607" y="172706"/>
                    <a:pt x="1028553" y="173600"/>
                  </a:cubicBezTo>
                  <a:cubicBezTo>
                    <a:pt x="1029651" y="173723"/>
                    <a:pt x="1030758" y="173721"/>
                    <a:pt x="1031854" y="173593"/>
                  </a:cubicBezTo>
                  <a:cubicBezTo>
                    <a:pt x="1037179" y="173513"/>
                    <a:pt x="1042429" y="172330"/>
                    <a:pt x="1047274" y="170118"/>
                  </a:cubicBezTo>
                  <a:lnTo>
                    <a:pt x="1047274" y="177357"/>
                  </a:lnTo>
                  <a:cubicBezTo>
                    <a:pt x="1042131" y="179446"/>
                    <a:pt x="1036607" y="180432"/>
                    <a:pt x="1031058" y="180252"/>
                  </a:cubicBezTo>
                  <a:cubicBezTo>
                    <a:pt x="1018597" y="180808"/>
                    <a:pt x="1008045" y="171156"/>
                    <a:pt x="1007489" y="158695"/>
                  </a:cubicBezTo>
                  <a:cubicBezTo>
                    <a:pt x="1007437" y="157530"/>
                    <a:pt x="1007476" y="156364"/>
                    <a:pt x="1007604" y="155205"/>
                  </a:cubicBezTo>
                  <a:cubicBezTo>
                    <a:pt x="1007604" y="141451"/>
                    <a:pt x="1014843" y="129941"/>
                    <a:pt x="1029756" y="129941"/>
                  </a:cubicBezTo>
                  <a:cubicBezTo>
                    <a:pt x="1044668" y="129941"/>
                    <a:pt x="1051473" y="140582"/>
                    <a:pt x="1050676" y="157449"/>
                  </a:cubicBezTo>
                  <a:close/>
                  <a:moveTo>
                    <a:pt x="1043654" y="151079"/>
                  </a:moveTo>
                  <a:cubicBezTo>
                    <a:pt x="1044654" y="144154"/>
                    <a:pt x="1039851" y="137730"/>
                    <a:pt x="1032926" y="136730"/>
                  </a:cubicBezTo>
                  <a:cubicBezTo>
                    <a:pt x="1032284" y="136638"/>
                    <a:pt x="1031635" y="136594"/>
                    <a:pt x="1030986" y="136601"/>
                  </a:cubicBezTo>
                  <a:cubicBezTo>
                    <a:pt x="1023400" y="136190"/>
                    <a:pt x="1016919" y="142006"/>
                    <a:pt x="1016508" y="149591"/>
                  </a:cubicBezTo>
                  <a:cubicBezTo>
                    <a:pt x="1016481" y="150087"/>
                    <a:pt x="1016481" y="150583"/>
                    <a:pt x="1016508" y="151079"/>
                  </a:cubicBezTo>
                  <a:close/>
                  <a:moveTo>
                    <a:pt x="559289" y="157594"/>
                  </a:moveTo>
                  <a:lnTo>
                    <a:pt x="523528" y="157594"/>
                  </a:lnTo>
                  <a:cubicBezTo>
                    <a:pt x="522635" y="165540"/>
                    <a:pt x="528351" y="172706"/>
                    <a:pt x="536297" y="173600"/>
                  </a:cubicBezTo>
                  <a:cubicBezTo>
                    <a:pt x="537395" y="173723"/>
                    <a:pt x="538502" y="173721"/>
                    <a:pt x="539599" y="173593"/>
                  </a:cubicBezTo>
                  <a:cubicBezTo>
                    <a:pt x="544899" y="173505"/>
                    <a:pt x="550124" y="172322"/>
                    <a:pt x="554945" y="170118"/>
                  </a:cubicBezTo>
                  <a:lnTo>
                    <a:pt x="554945" y="177357"/>
                  </a:lnTo>
                  <a:cubicBezTo>
                    <a:pt x="549802" y="179446"/>
                    <a:pt x="544279" y="180432"/>
                    <a:pt x="538730" y="180252"/>
                  </a:cubicBezTo>
                  <a:cubicBezTo>
                    <a:pt x="526268" y="180808"/>
                    <a:pt x="515716" y="171156"/>
                    <a:pt x="515161" y="158695"/>
                  </a:cubicBezTo>
                  <a:cubicBezTo>
                    <a:pt x="515108" y="157530"/>
                    <a:pt x="515147" y="156364"/>
                    <a:pt x="515276" y="155205"/>
                  </a:cubicBezTo>
                  <a:cubicBezTo>
                    <a:pt x="515276" y="141451"/>
                    <a:pt x="522515" y="129941"/>
                    <a:pt x="537427" y="129941"/>
                  </a:cubicBezTo>
                  <a:cubicBezTo>
                    <a:pt x="552339" y="129941"/>
                    <a:pt x="559145" y="140582"/>
                    <a:pt x="558348" y="157449"/>
                  </a:cubicBezTo>
                  <a:close/>
                  <a:moveTo>
                    <a:pt x="551471" y="151079"/>
                  </a:moveTo>
                  <a:cubicBezTo>
                    <a:pt x="552471" y="144154"/>
                    <a:pt x="547668" y="137730"/>
                    <a:pt x="540744" y="136730"/>
                  </a:cubicBezTo>
                  <a:cubicBezTo>
                    <a:pt x="540077" y="136633"/>
                    <a:pt x="539403" y="136590"/>
                    <a:pt x="538730" y="136601"/>
                  </a:cubicBezTo>
                  <a:cubicBezTo>
                    <a:pt x="531103" y="136232"/>
                    <a:pt x="524620" y="142117"/>
                    <a:pt x="524252" y="149744"/>
                  </a:cubicBezTo>
                  <a:cubicBezTo>
                    <a:pt x="524231" y="150189"/>
                    <a:pt x="524231" y="150634"/>
                    <a:pt x="524252" y="151079"/>
                  </a:cubicBezTo>
                  <a:close/>
                  <a:moveTo>
                    <a:pt x="300059" y="157594"/>
                  </a:moveTo>
                  <a:lnTo>
                    <a:pt x="265022" y="157594"/>
                  </a:lnTo>
                  <a:cubicBezTo>
                    <a:pt x="264128" y="165540"/>
                    <a:pt x="269845" y="172706"/>
                    <a:pt x="277791" y="173600"/>
                  </a:cubicBezTo>
                  <a:cubicBezTo>
                    <a:pt x="278888" y="173723"/>
                    <a:pt x="279996" y="173721"/>
                    <a:pt x="281092" y="173593"/>
                  </a:cubicBezTo>
                  <a:cubicBezTo>
                    <a:pt x="286393" y="173505"/>
                    <a:pt x="291618" y="172322"/>
                    <a:pt x="296439" y="170118"/>
                  </a:cubicBezTo>
                  <a:lnTo>
                    <a:pt x="296439" y="177357"/>
                  </a:lnTo>
                  <a:cubicBezTo>
                    <a:pt x="291296" y="179446"/>
                    <a:pt x="285772" y="180432"/>
                    <a:pt x="280224" y="180252"/>
                  </a:cubicBezTo>
                  <a:cubicBezTo>
                    <a:pt x="267803" y="180813"/>
                    <a:pt x="257279" y="171197"/>
                    <a:pt x="256719" y="158776"/>
                  </a:cubicBezTo>
                  <a:cubicBezTo>
                    <a:pt x="256665" y="157585"/>
                    <a:pt x="256706" y="156390"/>
                    <a:pt x="256842" y="155205"/>
                  </a:cubicBezTo>
                  <a:cubicBezTo>
                    <a:pt x="256842" y="141451"/>
                    <a:pt x="264081" y="129941"/>
                    <a:pt x="278920" y="129941"/>
                  </a:cubicBezTo>
                  <a:cubicBezTo>
                    <a:pt x="293761" y="129941"/>
                    <a:pt x="300637" y="140582"/>
                    <a:pt x="299841" y="157449"/>
                  </a:cubicBezTo>
                  <a:close/>
                  <a:moveTo>
                    <a:pt x="292241" y="151079"/>
                  </a:moveTo>
                  <a:cubicBezTo>
                    <a:pt x="293241" y="144154"/>
                    <a:pt x="288438" y="137730"/>
                    <a:pt x="281514" y="136730"/>
                  </a:cubicBezTo>
                  <a:cubicBezTo>
                    <a:pt x="280847" y="136633"/>
                    <a:pt x="280173" y="136590"/>
                    <a:pt x="279500" y="136601"/>
                  </a:cubicBezTo>
                  <a:cubicBezTo>
                    <a:pt x="271873" y="136232"/>
                    <a:pt x="265390" y="142117"/>
                    <a:pt x="265022" y="149744"/>
                  </a:cubicBezTo>
                  <a:cubicBezTo>
                    <a:pt x="265001" y="150189"/>
                    <a:pt x="265001" y="150634"/>
                    <a:pt x="265022" y="151079"/>
                  </a:cubicBezTo>
                  <a:close/>
                  <a:moveTo>
                    <a:pt x="111264" y="263863"/>
                  </a:moveTo>
                  <a:lnTo>
                    <a:pt x="76227" y="263863"/>
                  </a:lnTo>
                  <a:cubicBezTo>
                    <a:pt x="75373" y="271814"/>
                    <a:pt x="81127" y="278951"/>
                    <a:pt x="89077" y="279804"/>
                  </a:cubicBezTo>
                  <a:cubicBezTo>
                    <a:pt x="90148" y="279919"/>
                    <a:pt x="91228" y="279914"/>
                    <a:pt x="92297" y="279789"/>
                  </a:cubicBezTo>
                  <a:cubicBezTo>
                    <a:pt x="97592" y="279725"/>
                    <a:pt x="102817" y="278566"/>
                    <a:pt x="107644" y="276387"/>
                  </a:cubicBezTo>
                  <a:lnTo>
                    <a:pt x="107645" y="283626"/>
                  </a:lnTo>
                  <a:cubicBezTo>
                    <a:pt x="102497" y="285693"/>
                    <a:pt x="96973" y="286655"/>
                    <a:pt x="91429" y="286449"/>
                  </a:cubicBezTo>
                  <a:cubicBezTo>
                    <a:pt x="79029" y="287362"/>
                    <a:pt x="68236" y="278049"/>
                    <a:pt x="67324" y="265649"/>
                  </a:cubicBezTo>
                  <a:cubicBezTo>
                    <a:pt x="67210" y="264088"/>
                    <a:pt x="67258" y="262519"/>
                    <a:pt x="67468" y="260968"/>
                  </a:cubicBezTo>
                  <a:cubicBezTo>
                    <a:pt x="67468" y="247214"/>
                    <a:pt x="74707" y="235704"/>
                    <a:pt x="89185" y="235704"/>
                  </a:cubicBezTo>
                  <a:cubicBezTo>
                    <a:pt x="103663" y="235704"/>
                    <a:pt x="110902" y="246345"/>
                    <a:pt x="110106" y="263212"/>
                  </a:cubicBezTo>
                  <a:close/>
                  <a:moveTo>
                    <a:pt x="103446" y="257348"/>
                  </a:moveTo>
                  <a:cubicBezTo>
                    <a:pt x="104446" y="250424"/>
                    <a:pt x="99643" y="243999"/>
                    <a:pt x="92719" y="242999"/>
                  </a:cubicBezTo>
                  <a:cubicBezTo>
                    <a:pt x="92051" y="242903"/>
                    <a:pt x="91378" y="242860"/>
                    <a:pt x="90705" y="242870"/>
                  </a:cubicBezTo>
                  <a:cubicBezTo>
                    <a:pt x="83078" y="242502"/>
                    <a:pt x="76595" y="248386"/>
                    <a:pt x="76227" y="256013"/>
                  </a:cubicBezTo>
                  <a:cubicBezTo>
                    <a:pt x="76205" y="256458"/>
                    <a:pt x="76205" y="256903"/>
                    <a:pt x="76227" y="257348"/>
                  </a:cubicBezTo>
                  <a:close/>
                  <a:moveTo>
                    <a:pt x="386348" y="263863"/>
                  </a:moveTo>
                  <a:lnTo>
                    <a:pt x="351311" y="263863"/>
                  </a:lnTo>
                  <a:cubicBezTo>
                    <a:pt x="350422" y="271810"/>
                    <a:pt x="356143" y="278973"/>
                    <a:pt x="364089" y="279862"/>
                  </a:cubicBezTo>
                  <a:cubicBezTo>
                    <a:pt x="365159" y="279982"/>
                    <a:pt x="366239" y="279982"/>
                    <a:pt x="367309" y="279862"/>
                  </a:cubicBezTo>
                  <a:cubicBezTo>
                    <a:pt x="372339" y="279911"/>
                    <a:pt x="377306" y="278744"/>
                    <a:pt x="381787" y="276459"/>
                  </a:cubicBezTo>
                  <a:lnTo>
                    <a:pt x="381788" y="283699"/>
                  </a:lnTo>
                  <a:cubicBezTo>
                    <a:pt x="376984" y="285817"/>
                    <a:pt x="371759" y="286808"/>
                    <a:pt x="366513" y="286594"/>
                  </a:cubicBezTo>
                  <a:cubicBezTo>
                    <a:pt x="354070" y="287471"/>
                    <a:pt x="343272" y="278096"/>
                    <a:pt x="342394" y="265653"/>
                  </a:cubicBezTo>
                  <a:cubicBezTo>
                    <a:pt x="342284" y="264090"/>
                    <a:pt x="342337" y="262520"/>
                    <a:pt x="342552" y="260968"/>
                  </a:cubicBezTo>
                  <a:cubicBezTo>
                    <a:pt x="342552" y="247214"/>
                    <a:pt x="349791" y="235704"/>
                    <a:pt x="364704" y="235704"/>
                  </a:cubicBezTo>
                  <a:cubicBezTo>
                    <a:pt x="379616" y="235704"/>
                    <a:pt x="386421" y="246273"/>
                    <a:pt x="385624" y="263140"/>
                  </a:cubicBezTo>
                  <a:close/>
                  <a:moveTo>
                    <a:pt x="378530" y="257421"/>
                  </a:moveTo>
                  <a:cubicBezTo>
                    <a:pt x="379530" y="250496"/>
                    <a:pt x="374727" y="244072"/>
                    <a:pt x="367803" y="243071"/>
                  </a:cubicBezTo>
                  <a:cubicBezTo>
                    <a:pt x="367136" y="242975"/>
                    <a:pt x="366462" y="242932"/>
                    <a:pt x="365789" y="242943"/>
                  </a:cubicBezTo>
                  <a:cubicBezTo>
                    <a:pt x="358162" y="242574"/>
                    <a:pt x="351679" y="248458"/>
                    <a:pt x="351311" y="256085"/>
                  </a:cubicBezTo>
                  <a:cubicBezTo>
                    <a:pt x="351290" y="256530"/>
                    <a:pt x="351290" y="256976"/>
                    <a:pt x="351311" y="257421"/>
                  </a:cubicBezTo>
                  <a:close/>
                  <a:moveTo>
                    <a:pt x="914220" y="179167"/>
                  </a:moveTo>
                  <a:lnTo>
                    <a:pt x="906257" y="179167"/>
                  </a:lnTo>
                  <a:lnTo>
                    <a:pt x="906257" y="130665"/>
                  </a:lnTo>
                  <a:lnTo>
                    <a:pt x="913496" y="130665"/>
                  </a:lnTo>
                  <a:lnTo>
                    <a:pt x="913496" y="168380"/>
                  </a:lnTo>
                  <a:cubicBezTo>
                    <a:pt x="914857" y="165670"/>
                    <a:pt x="916404" y="163057"/>
                    <a:pt x="918129" y="160562"/>
                  </a:cubicBezTo>
                  <a:lnTo>
                    <a:pt x="938688" y="130665"/>
                  </a:lnTo>
                  <a:lnTo>
                    <a:pt x="946651" y="130665"/>
                  </a:lnTo>
                  <a:lnTo>
                    <a:pt x="946651" y="178515"/>
                  </a:lnTo>
                  <a:lnTo>
                    <a:pt x="939412" y="178515"/>
                  </a:lnTo>
                  <a:lnTo>
                    <a:pt x="939412" y="140800"/>
                  </a:lnTo>
                  <a:cubicBezTo>
                    <a:pt x="938069" y="143535"/>
                    <a:pt x="936495" y="146151"/>
                    <a:pt x="934706" y="148618"/>
                  </a:cubicBezTo>
                  <a:close/>
                  <a:moveTo>
                    <a:pt x="901334" y="9556"/>
                  </a:moveTo>
                  <a:cubicBezTo>
                    <a:pt x="903552" y="12579"/>
                    <a:pt x="907067" y="14377"/>
                    <a:pt x="910818" y="14406"/>
                  </a:cubicBezTo>
                  <a:cubicBezTo>
                    <a:pt x="914525" y="14423"/>
                    <a:pt x="918018" y="12676"/>
                    <a:pt x="920229" y="9700"/>
                  </a:cubicBezTo>
                  <a:lnTo>
                    <a:pt x="924500" y="13247"/>
                  </a:lnTo>
                  <a:cubicBezTo>
                    <a:pt x="921330" y="17595"/>
                    <a:pt x="916194" y="20068"/>
                    <a:pt x="910818" y="19835"/>
                  </a:cubicBezTo>
                  <a:cubicBezTo>
                    <a:pt x="905425" y="20054"/>
                    <a:pt x="900274" y="17587"/>
                    <a:pt x="897063" y="13247"/>
                  </a:cubicBezTo>
                  <a:close/>
                  <a:moveTo>
                    <a:pt x="898656" y="72970"/>
                  </a:moveTo>
                  <a:lnTo>
                    <a:pt x="890693" y="72970"/>
                  </a:lnTo>
                  <a:lnTo>
                    <a:pt x="890693" y="25047"/>
                  </a:lnTo>
                  <a:lnTo>
                    <a:pt x="897932" y="25047"/>
                  </a:lnTo>
                  <a:lnTo>
                    <a:pt x="897932" y="63052"/>
                  </a:lnTo>
                  <a:cubicBezTo>
                    <a:pt x="899439" y="60147"/>
                    <a:pt x="901131" y="57342"/>
                    <a:pt x="902999" y="54655"/>
                  </a:cubicBezTo>
                  <a:lnTo>
                    <a:pt x="923124" y="25047"/>
                  </a:lnTo>
                  <a:lnTo>
                    <a:pt x="931087" y="25047"/>
                  </a:lnTo>
                  <a:lnTo>
                    <a:pt x="931087" y="72970"/>
                  </a:lnTo>
                  <a:lnTo>
                    <a:pt x="923848" y="72970"/>
                  </a:lnTo>
                  <a:lnTo>
                    <a:pt x="923848" y="34965"/>
                  </a:lnTo>
                  <a:cubicBezTo>
                    <a:pt x="922395" y="37907"/>
                    <a:pt x="920725" y="40738"/>
                    <a:pt x="918854" y="43434"/>
                  </a:cubicBezTo>
                  <a:close/>
                  <a:moveTo>
                    <a:pt x="842988" y="72970"/>
                  </a:moveTo>
                  <a:lnTo>
                    <a:pt x="835097" y="72970"/>
                  </a:lnTo>
                  <a:lnTo>
                    <a:pt x="835097" y="25047"/>
                  </a:lnTo>
                  <a:lnTo>
                    <a:pt x="842336" y="25047"/>
                  </a:lnTo>
                  <a:lnTo>
                    <a:pt x="842336" y="63052"/>
                  </a:lnTo>
                  <a:cubicBezTo>
                    <a:pt x="843791" y="60133"/>
                    <a:pt x="845460" y="57326"/>
                    <a:pt x="847331" y="54655"/>
                  </a:cubicBezTo>
                  <a:lnTo>
                    <a:pt x="867456" y="25047"/>
                  </a:lnTo>
                  <a:lnTo>
                    <a:pt x="875419" y="25047"/>
                  </a:lnTo>
                  <a:lnTo>
                    <a:pt x="875419" y="72970"/>
                  </a:lnTo>
                  <a:lnTo>
                    <a:pt x="868179" y="72970"/>
                  </a:lnTo>
                  <a:lnTo>
                    <a:pt x="868179" y="34965"/>
                  </a:lnTo>
                  <a:cubicBezTo>
                    <a:pt x="866726" y="37907"/>
                    <a:pt x="865056" y="40738"/>
                    <a:pt x="863185" y="43434"/>
                  </a:cubicBezTo>
                  <a:close/>
                  <a:moveTo>
                    <a:pt x="175981" y="179167"/>
                  </a:moveTo>
                  <a:lnTo>
                    <a:pt x="168018" y="179167"/>
                  </a:lnTo>
                  <a:lnTo>
                    <a:pt x="168018" y="130665"/>
                  </a:lnTo>
                  <a:lnTo>
                    <a:pt x="175257" y="130665"/>
                  </a:lnTo>
                  <a:lnTo>
                    <a:pt x="175257" y="168670"/>
                  </a:lnTo>
                  <a:cubicBezTo>
                    <a:pt x="176695" y="165719"/>
                    <a:pt x="178365" y="162887"/>
                    <a:pt x="180252" y="160200"/>
                  </a:cubicBezTo>
                  <a:lnTo>
                    <a:pt x="200449" y="130665"/>
                  </a:lnTo>
                  <a:lnTo>
                    <a:pt x="208339" y="130665"/>
                  </a:lnTo>
                  <a:lnTo>
                    <a:pt x="208339" y="178515"/>
                  </a:lnTo>
                  <a:lnTo>
                    <a:pt x="201100" y="178515"/>
                  </a:lnTo>
                  <a:lnTo>
                    <a:pt x="201100" y="140582"/>
                  </a:lnTo>
                  <a:cubicBezTo>
                    <a:pt x="199646" y="143501"/>
                    <a:pt x="197977" y="146308"/>
                    <a:pt x="196106" y="148980"/>
                  </a:cubicBezTo>
                  <a:close/>
                  <a:moveTo>
                    <a:pt x="455336" y="285436"/>
                  </a:moveTo>
                  <a:lnTo>
                    <a:pt x="447446" y="285436"/>
                  </a:lnTo>
                  <a:lnTo>
                    <a:pt x="447446" y="237513"/>
                  </a:lnTo>
                  <a:lnTo>
                    <a:pt x="454685" y="237513"/>
                  </a:lnTo>
                  <a:lnTo>
                    <a:pt x="454685" y="275518"/>
                  </a:lnTo>
                  <a:cubicBezTo>
                    <a:pt x="456139" y="272599"/>
                    <a:pt x="457808" y="269792"/>
                    <a:pt x="459679" y="267121"/>
                  </a:cubicBezTo>
                  <a:lnTo>
                    <a:pt x="479804" y="237513"/>
                  </a:lnTo>
                  <a:lnTo>
                    <a:pt x="487768" y="237513"/>
                  </a:lnTo>
                  <a:lnTo>
                    <a:pt x="487768" y="285436"/>
                  </a:lnTo>
                  <a:lnTo>
                    <a:pt x="480529" y="285436"/>
                  </a:lnTo>
                  <a:lnTo>
                    <a:pt x="480529" y="246490"/>
                  </a:lnTo>
                  <a:cubicBezTo>
                    <a:pt x="479075" y="249432"/>
                    <a:pt x="477405" y="252263"/>
                    <a:pt x="475534" y="254959"/>
                  </a:cubicBezTo>
                  <a:close/>
                  <a:moveTo>
                    <a:pt x="167656" y="280007"/>
                  </a:moveTo>
                  <a:lnTo>
                    <a:pt x="167656" y="307515"/>
                  </a:lnTo>
                  <a:lnTo>
                    <a:pt x="159983" y="307515"/>
                  </a:lnTo>
                  <a:lnTo>
                    <a:pt x="159983" y="237513"/>
                  </a:lnTo>
                  <a:lnTo>
                    <a:pt x="167222" y="237513"/>
                  </a:lnTo>
                  <a:lnTo>
                    <a:pt x="167946" y="243667"/>
                  </a:lnTo>
                  <a:cubicBezTo>
                    <a:pt x="172150" y="238696"/>
                    <a:pt x="178461" y="236011"/>
                    <a:pt x="184957" y="236428"/>
                  </a:cubicBezTo>
                  <a:cubicBezTo>
                    <a:pt x="199435" y="236934"/>
                    <a:pt x="204647" y="248662"/>
                    <a:pt x="204286" y="261475"/>
                  </a:cubicBezTo>
                  <a:cubicBezTo>
                    <a:pt x="203924" y="274288"/>
                    <a:pt x="197047" y="286377"/>
                    <a:pt x="182569" y="286377"/>
                  </a:cubicBezTo>
                  <a:cubicBezTo>
                    <a:pt x="176437" y="286914"/>
                    <a:pt x="170474" y="284193"/>
                    <a:pt x="166860" y="279210"/>
                  </a:cubicBezTo>
                  <a:close/>
                  <a:moveTo>
                    <a:pt x="167656" y="262126"/>
                  </a:moveTo>
                  <a:cubicBezTo>
                    <a:pt x="167656" y="271247"/>
                    <a:pt x="170407" y="280079"/>
                    <a:pt x="181555" y="280079"/>
                  </a:cubicBezTo>
                  <a:cubicBezTo>
                    <a:pt x="192704" y="280079"/>
                    <a:pt x="196033" y="270741"/>
                    <a:pt x="196396" y="261619"/>
                  </a:cubicBezTo>
                  <a:cubicBezTo>
                    <a:pt x="196757" y="252498"/>
                    <a:pt x="193572" y="242870"/>
                    <a:pt x="182786" y="242870"/>
                  </a:cubicBezTo>
                  <a:cubicBezTo>
                    <a:pt x="171999" y="242870"/>
                    <a:pt x="166570" y="251557"/>
                    <a:pt x="166570" y="261330"/>
                  </a:cubicBezTo>
                  <a:close/>
                  <a:moveTo>
                    <a:pt x="1070801" y="173810"/>
                  </a:moveTo>
                  <a:lnTo>
                    <a:pt x="1070801" y="201246"/>
                  </a:lnTo>
                  <a:lnTo>
                    <a:pt x="1063128" y="201246"/>
                  </a:lnTo>
                  <a:lnTo>
                    <a:pt x="1063128" y="130665"/>
                  </a:lnTo>
                  <a:lnTo>
                    <a:pt x="1070367" y="130665"/>
                  </a:lnTo>
                  <a:lnTo>
                    <a:pt x="1071090" y="136746"/>
                  </a:lnTo>
                  <a:cubicBezTo>
                    <a:pt x="1075267" y="131737"/>
                    <a:pt x="1081597" y="129043"/>
                    <a:pt x="1088102" y="129507"/>
                  </a:cubicBezTo>
                  <a:cubicBezTo>
                    <a:pt x="1102580" y="129941"/>
                    <a:pt x="1107792" y="141741"/>
                    <a:pt x="1107431" y="154481"/>
                  </a:cubicBezTo>
                  <a:cubicBezTo>
                    <a:pt x="1107068" y="167222"/>
                    <a:pt x="1100192" y="179384"/>
                    <a:pt x="1085714" y="179384"/>
                  </a:cubicBezTo>
                  <a:cubicBezTo>
                    <a:pt x="1080124" y="179649"/>
                    <a:pt x="1074744" y="177228"/>
                    <a:pt x="1071235" y="172869"/>
                  </a:cubicBezTo>
                  <a:moveTo>
                    <a:pt x="1071235" y="154988"/>
                  </a:moveTo>
                  <a:cubicBezTo>
                    <a:pt x="1071235" y="164037"/>
                    <a:pt x="1073986" y="172941"/>
                    <a:pt x="1085134" y="172941"/>
                  </a:cubicBezTo>
                  <a:cubicBezTo>
                    <a:pt x="1096282" y="172941"/>
                    <a:pt x="1099612" y="163603"/>
                    <a:pt x="1100047" y="154409"/>
                  </a:cubicBezTo>
                  <a:cubicBezTo>
                    <a:pt x="1100481" y="145215"/>
                    <a:pt x="1097151" y="135660"/>
                    <a:pt x="1086365" y="135660"/>
                  </a:cubicBezTo>
                  <a:cubicBezTo>
                    <a:pt x="1075579" y="135660"/>
                    <a:pt x="1071235" y="145143"/>
                    <a:pt x="1071235" y="154988"/>
                  </a:cubicBezTo>
                  <a:moveTo>
                    <a:pt x="661721" y="66599"/>
                  </a:moveTo>
                  <a:lnTo>
                    <a:pt x="661721" y="94470"/>
                  </a:lnTo>
                  <a:lnTo>
                    <a:pt x="654049" y="94470"/>
                  </a:lnTo>
                  <a:lnTo>
                    <a:pt x="654049" y="24540"/>
                  </a:lnTo>
                  <a:lnTo>
                    <a:pt x="661288" y="24540"/>
                  </a:lnTo>
                  <a:lnTo>
                    <a:pt x="662011" y="30694"/>
                  </a:lnTo>
                  <a:cubicBezTo>
                    <a:pt x="666216" y="25723"/>
                    <a:pt x="672526" y="23038"/>
                    <a:pt x="679023" y="23455"/>
                  </a:cubicBezTo>
                  <a:cubicBezTo>
                    <a:pt x="693501" y="23961"/>
                    <a:pt x="698713" y="35689"/>
                    <a:pt x="698352" y="48502"/>
                  </a:cubicBezTo>
                  <a:cubicBezTo>
                    <a:pt x="697989" y="61315"/>
                    <a:pt x="691112" y="73404"/>
                    <a:pt x="676634" y="73404"/>
                  </a:cubicBezTo>
                  <a:cubicBezTo>
                    <a:pt x="671032" y="73652"/>
                    <a:pt x="665649" y="71203"/>
                    <a:pt x="662156" y="66816"/>
                  </a:cubicBezTo>
                  <a:moveTo>
                    <a:pt x="662156" y="48936"/>
                  </a:moveTo>
                  <a:cubicBezTo>
                    <a:pt x="662156" y="58057"/>
                    <a:pt x="664835" y="66889"/>
                    <a:pt x="676055" y="66889"/>
                  </a:cubicBezTo>
                  <a:cubicBezTo>
                    <a:pt x="687276" y="66889"/>
                    <a:pt x="690533" y="57550"/>
                    <a:pt x="690533" y="48429"/>
                  </a:cubicBezTo>
                  <a:cubicBezTo>
                    <a:pt x="690533" y="39308"/>
                    <a:pt x="687710" y="29680"/>
                    <a:pt x="676923" y="29680"/>
                  </a:cubicBezTo>
                  <a:cubicBezTo>
                    <a:pt x="666137" y="29680"/>
                    <a:pt x="659623" y="39091"/>
                    <a:pt x="659623" y="48864"/>
                  </a:cubicBezTo>
                  <a:close/>
                  <a:moveTo>
                    <a:pt x="501811" y="66744"/>
                  </a:moveTo>
                  <a:lnTo>
                    <a:pt x="501811" y="94470"/>
                  </a:lnTo>
                  <a:lnTo>
                    <a:pt x="494137" y="94470"/>
                  </a:lnTo>
                  <a:lnTo>
                    <a:pt x="494137" y="24540"/>
                  </a:lnTo>
                  <a:lnTo>
                    <a:pt x="501376" y="24540"/>
                  </a:lnTo>
                  <a:lnTo>
                    <a:pt x="502028" y="30694"/>
                  </a:lnTo>
                  <a:cubicBezTo>
                    <a:pt x="506269" y="25730"/>
                    <a:pt x="512597" y="23049"/>
                    <a:pt x="519112" y="23455"/>
                  </a:cubicBezTo>
                  <a:cubicBezTo>
                    <a:pt x="533591" y="23961"/>
                    <a:pt x="538730" y="35689"/>
                    <a:pt x="538441" y="48502"/>
                  </a:cubicBezTo>
                  <a:cubicBezTo>
                    <a:pt x="538151" y="61315"/>
                    <a:pt x="531202" y="73404"/>
                    <a:pt x="516724" y="73404"/>
                  </a:cubicBezTo>
                  <a:cubicBezTo>
                    <a:pt x="510963" y="73753"/>
                    <a:pt x="505396" y="71267"/>
                    <a:pt x="501811" y="66744"/>
                  </a:cubicBezTo>
                  <a:close/>
                  <a:moveTo>
                    <a:pt x="501811" y="48864"/>
                  </a:moveTo>
                  <a:cubicBezTo>
                    <a:pt x="501811" y="57985"/>
                    <a:pt x="504489" y="66816"/>
                    <a:pt x="515710" y="66816"/>
                  </a:cubicBezTo>
                  <a:cubicBezTo>
                    <a:pt x="526930" y="66816"/>
                    <a:pt x="530188" y="57478"/>
                    <a:pt x="530550" y="48357"/>
                  </a:cubicBezTo>
                  <a:cubicBezTo>
                    <a:pt x="530912" y="39236"/>
                    <a:pt x="527654" y="29608"/>
                    <a:pt x="516868" y="29608"/>
                  </a:cubicBezTo>
                  <a:cubicBezTo>
                    <a:pt x="506082" y="29608"/>
                    <a:pt x="501811" y="39091"/>
                    <a:pt x="501811" y="48864"/>
                  </a:cubicBezTo>
                  <a:moveTo>
                    <a:pt x="239323" y="260968"/>
                  </a:moveTo>
                  <a:lnTo>
                    <a:pt x="239323" y="264877"/>
                  </a:lnTo>
                  <a:cubicBezTo>
                    <a:pt x="239722" y="272182"/>
                    <a:pt x="234124" y="278429"/>
                    <a:pt x="226819" y="278828"/>
                  </a:cubicBezTo>
                  <a:cubicBezTo>
                    <a:pt x="226571" y="278842"/>
                    <a:pt x="226323" y="278849"/>
                    <a:pt x="226075" y="278848"/>
                  </a:cubicBezTo>
                  <a:cubicBezTo>
                    <a:pt x="221672" y="279409"/>
                    <a:pt x="217649" y="276294"/>
                    <a:pt x="217089" y="271892"/>
                  </a:cubicBezTo>
                  <a:cubicBezTo>
                    <a:pt x="217052" y="271606"/>
                    <a:pt x="217031" y="271318"/>
                    <a:pt x="217026" y="271030"/>
                  </a:cubicBezTo>
                  <a:cubicBezTo>
                    <a:pt x="216592" y="259882"/>
                    <a:pt x="227595" y="260968"/>
                    <a:pt x="239323" y="260968"/>
                  </a:cubicBezTo>
                  <a:close/>
                  <a:moveTo>
                    <a:pt x="212611" y="237875"/>
                  </a:moveTo>
                  <a:lnTo>
                    <a:pt x="212611" y="245114"/>
                  </a:lnTo>
                  <a:cubicBezTo>
                    <a:pt x="217483" y="243058"/>
                    <a:pt x="222746" y="242095"/>
                    <a:pt x="228030" y="242291"/>
                  </a:cubicBezTo>
                  <a:cubicBezTo>
                    <a:pt x="233966" y="242291"/>
                    <a:pt x="239033" y="244752"/>
                    <a:pt x="239033" y="252715"/>
                  </a:cubicBezTo>
                  <a:lnTo>
                    <a:pt x="239033" y="255032"/>
                  </a:lnTo>
                  <a:cubicBezTo>
                    <a:pt x="221442" y="253801"/>
                    <a:pt x="208484" y="255394"/>
                    <a:pt x="208847" y="270741"/>
                  </a:cubicBezTo>
                  <a:cubicBezTo>
                    <a:pt x="208830" y="278737"/>
                    <a:pt x="215298" y="285232"/>
                    <a:pt x="223294" y="285249"/>
                  </a:cubicBezTo>
                  <a:cubicBezTo>
                    <a:pt x="223618" y="285250"/>
                    <a:pt x="223942" y="285240"/>
                    <a:pt x="224266" y="285219"/>
                  </a:cubicBezTo>
                  <a:cubicBezTo>
                    <a:pt x="229997" y="285285"/>
                    <a:pt x="235481" y="282885"/>
                    <a:pt x="239323" y="278631"/>
                  </a:cubicBezTo>
                  <a:lnTo>
                    <a:pt x="240409" y="284278"/>
                  </a:lnTo>
                  <a:lnTo>
                    <a:pt x="246707" y="284278"/>
                  </a:lnTo>
                  <a:lnTo>
                    <a:pt x="246707" y="253729"/>
                  </a:lnTo>
                  <a:cubicBezTo>
                    <a:pt x="246707" y="240699"/>
                    <a:pt x="238599" y="236717"/>
                    <a:pt x="228682" y="236283"/>
                  </a:cubicBezTo>
                  <a:cubicBezTo>
                    <a:pt x="223139" y="236083"/>
                    <a:pt x="217605" y="236842"/>
                    <a:pt x="212321" y="238527"/>
                  </a:cubicBezTo>
                  <a:close/>
                  <a:moveTo>
                    <a:pt x="89547" y="48502"/>
                  </a:moveTo>
                  <a:lnTo>
                    <a:pt x="89547" y="52411"/>
                  </a:lnTo>
                  <a:cubicBezTo>
                    <a:pt x="89987" y="59674"/>
                    <a:pt x="84456" y="65918"/>
                    <a:pt x="77192" y="66358"/>
                  </a:cubicBezTo>
                  <a:cubicBezTo>
                    <a:pt x="76895" y="66376"/>
                    <a:pt x="76597" y="66384"/>
                    <a:pt x="76299" y="66382"/>
                  </a:cubicBezTo>
                  <a:cubicBezTo>
                    <a:pt x="71897" y="66943"/>
                    <a:pt x="67873" y="63828"/>
                    <a:pt x="67313" y="59426"/>
                  </a:cubicBezTo>
                  <a:cubicBezTo>
                    <a:pt x="67277" y="59140"/>
                    <a:pt x="67256" y="58852"/>
                    <a:pt x="67250" y="58564"/>
                  </a:cubicBezTo>
                  <a:cubicBezTo>
                    <a:pt x="66816" y="47416"/>
                    <a:pt x="77820" y="48429"/>
                    <a:pt x="89547" y="48791"/>
                  </a:cubicBezTo>
                  <a:close/>
                  <a:moveTo>
                    <a:pt x="62835" y="25409"/>
                  </a:moveTo>
                  <a:lnTo>
                    <a:pt x="62835" y="32648"/>
                  </a:lnTo>
                  <a:cubicBezTo>
                    <a:pt x="67706" y="30592"/>
                    <a:pt x="72969" y="29628"/>
                    <a:pt x="78254" y="29825"/>
                  </a:cubicBezTo>
                  <a:cubicBezTo>
                    <a:pt x="84190" y="29825"/>
                    <a:pt x="89257" y="32286"/>
                    <a:pt x="89257" y="40249"/>
                  </a:cubicBezTo>
                  <a:lnTo>
                    <a:pt x="89257" y="42566"/>
                  </a:lnTo>
                  <a:cubicBezTo>
                    <a:pt x="71666" y="41335"/>
                    <a:pt x="58709" y="42928"/>
                    <a:pt x="59070" y="58274"/>
                  </a:cubicBezTo>
                  <a:cubicBezTo>
                    <a:pt x="59053" y="66270"/>
                    <a:pt x="65522" y="72766"/>
                    <a:pt x="73517" y="72783"/>
                  </a:cubicBezTo>
                  <a:cubicBezTo>
                    <a:pt x="73842" y="72784"/>
                    <a:pt x="74166" y="72774"/>
                    <a:pt x="74489" y="72753"/>
                  </a:cubicBezTo>
                  <a:cubicBezTo>
                    <a:pt x="80225" y="72837"/>
                    <a:pt x="85716" y="70435"/>
                    <a:pt x="89546" y="66165"/>
                  </a:cubicBezTo>
                  <a:lnTo>
                    <a:pt x="90632" y="71811"/>
                  </a:lnTo>
                  <a:lnTo>
                    <a:pt x="96930" y="71811"/>
                  </a:lnTo>
                  <a:lnTo>
                    <a:pt x="96930" y="40539"/>
                  </a:lnTo>
                  <a:cubicBezTo>
                    <a:pt x="96930" y="27508"/>
                    <a:pt x="88822" y="23527"/>
                    <a:pt x="78905" y="23093"/>
                  </a:cubicBezTo>
                  <a:cubicBezTo>
                    <a:pt x="73363" y="22893"/>
                    <a:pt x="67828" y="23652"/>
                    <a:pt x="62545" y="25337"/>
                  </a:cubicBezTo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7B4B9B4-96CC-43DB-8C72-A5ABAD74919C}"/>
                </a:ext>
              </a:extLst>
            </p:cNvPr>
            <p:cNvSpPr/>
            <p:nvPr/>
          </p:nvSpPr>
          <p:spPr>
            <a:xfrm>
              <a:off x="9548247" y="6125105"/>
              <a:ext cx="39742" cy="47922"/>
            </a:xfrm>
            <a:custGeom>
              <a:avLst/>
              <a:gdLst>
                <a:gd name="connsiteX0" fmla="*/ 39743 w 39742"/>
                <a:gd name="connsiteY0" fmla="*/ 47923 h 47922"/>
                <a:gd name="connsiteX1" fmla="*/ 32069 w 39742"/>
                <a:gd name="connsiteY1" fmla="*/ 47923 h 47922"/>
                <a:gd name="connsiteX2" fmla="*/ 32069 w 39742"/>
                <a:gd name="connsiteY2" fmla="*/ 7601 h 47922"/>
                <a:gd name="connsiteX3" fmla="*/ 7673 w 39742"/>
                <a:gd name="connsiteY3" fmla="*/ 7601 h 47922"/>
                <a:gd name="connsiteX4" fmla="*/ 7673 w 39742"/>
                <a:gd name="connsiteY4" fmla="*/ 47923 h 47922"/>
                <a:gd name="connsiteX5" fmla="*/ 0 w 39742"/>
                <a:gd name="connsiteY5" fmla="*/ 47923 h 47922"/>
                <a:gd name="connsiteX6" fmla="*/ 0 w 39742"/>
                <a:gd name="connsiteY6" fmla="*/ 0 h 47922"/>
                <a:gd name="connsiteX7" fmla="*/ 39743 w 39742"/>
                <a:gd name="connsiteY7" fmla="*/ 0 h 47922"/>
                <a:gd name="connsiteX8" fmla="*/ 39743 w 39742"/>
                <a:gd name="connsiteY8" fmla="*/ 47923 h 4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42" h="47922">
                  <a:moveTo>
                    <a:pt x="39743" y="47923"/>
                  </a:moveTo>
                  <a:lnTo>
                    <a:pt x="32069" y="47923"/>
                  </a:lnTo>
                  <a:lnTo>
                    <a:pt x="32069" y="7601"/>
                  </a:lnTo>
                  <a:lnTo>
                    <a:pt x="7673" y="7601"/>
                  </a:lnTo>
                  <a:lnTo>
                    <a:pt x="7673" y="47923"/>
                  </a:lnTo>
                  <a:lnTo>
                    <a:pt x="0" y="47923"/>
                  </a:lnTo>
                  <a:lnTo>
                    <a:pt x="0" y="0"/>
                  </a:lnTo>
                  <a:lnTo>
                    <a:pt x="39743" y="0"/>
                  </a:lnTo>
                  <a:lnTo>
                    <a:pt x="39743" y="47923"/>
                  </a:lnTo>
                  <a:close/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2F82A78B-1F8F-4C42-B5F6-759DA1888D43}"/>
                </a:ext>
              </a:extLst>
            </p:cNvPr>
            <p:cNvSpPr/>
            <p:nvPr/>
          </p:nvSpPr>
          <p:spPr>
            <a:xfrm>
              <a:off x="10340344" y="6125177"/>
              <a:ext cx="44665" cy="70748"/>
            </a:xfrm>
            <a:custGeom>
              <a:avLst/>
              <a:gdLst>
                <a:gd name="connsiteX0" fmla="*/ 44665 w 44665"/>
                <a:gd name="connsiteY0" fmla="*/ 0 h 70748"/>
                <a:gd name="connsiteX1" fmla="*/ 23599 w 44665"/>
                <a:gd name="connsiteY1" fmla="*/ 57912 h 70748"/>
                <a:gd name="connsiteX2" fmla="*/ 8615 w 44665"/>
                <a:gd name="connsiteY2" fmla="*/ 70653 h 70748"/>
                <a:gd name="connsiteX3" fmla="*/ 1955 w 44665"/>
                <a:gd name="connsiteY3" fmla="*/ 69857 h 70748"/>
                <a:gd name="connsiteX4" fmla="*/ 1955 w 44665"/>
                <a:gd name="connsiteY4" fmla="*/ 62618 h 70748"/>
                <a:gd name="connsiteX5" fmla="*/ 9194 w 44665"/>
                <a:gd name="connsiteY5" fmla="*/ 63559 h 70748"/>
                <a:gd name="connsiteX6" fmla="*/ 16939 w 44665"/>
                <a:gd name="connsiteY6" fmla="*/ 55813 h 70748"/>
                <a:gd name="connsiteX7" fmla="*/ 19618 w 44665"/>
                <a:gd name="connsiteY7" fmla="*/ 48212 h 70748"/>
                <a:gd name="connsiteX8" fmla="*/ 0 w 44665"/>
                <a:gd name="connsiteY8" fmla="*/ 72 h 70748"/>
                <a:gd name="connsiteX9" fmla="*/ 8325 w 44665"/>
                <a:gd name="connsiteY9" fmla="*/ 72 h 70748"/>
                <a:gd name="connsiteX10" fmla="*/ 23237 w 44665"/>
                <a:gd name="connsiteY10" fmla="*/ 38295 h 70748"/>
                <a:gd name="connsiteX11" fmla="*/ 36919 w 44665"/>
                <a:gd name="connsiteY11" fmla="*/ 72 h 7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65" h="70748">
                  <a:moveTo>
                    <a:pt x="44665" y="0"/>
                  </a:moveTo>
                  <a:lnTo>
                    <a:pt x="23599" y="57912"/>
                  </a:lnTo>
                  <a:cubicBezTo>
                    <a:pt x="21894" y="64959"/>
                    <a:pt x="15843" y="70103"/>
                    <a:pt x="8615" y="70653"/>
                  </a:cubicBezTo>
                  <a:cubicBezTo>
                    <a:pt x="6363" y="70913"/>
                    <a:pt x="4082" y="70640"/>
                    <a:pt x="1955" y="69857"/>
                  </a:cubicBezTo>
                  <a:lnTo>
                    <a:pt x="1955" y="62618"/>
                  </a:lnTo>
                  <a:cubicBezTo>
                    <a:pt x="4262" y="63488"/>
                    <a:pt x="6741" y="63810"/>
                    <a:pt x="9194" y="63559"/>
                  </a:cubicBezTo>
                  <a:cubicBezTo>
                    <a:pt x="13103" y="63052"/>
                    <a:pt x="15347" y="60157"/>
                    <a:pt x="16939" y="55813"/>
                  </a:cubicBezTo>
                  <a:lnTo>
                    <a:pt x="19618" y="48212"/>
                  </a:lnTo>
                  <a:lnTo>
                    <a:pt x="0" y="72"/>
                  </a:lnTo>
                  <a:lnTo>
                    <a:pt x="8325" y="72"/>
                  </a:lnTo>
                  <a:lnTo>
                    <a:pt x="23237" y="38295"/>
                  </a:lnTo>
                  <a:lnTo>
                    <a:pt x="36919" y="72"/>
                  </a:lnTo>
                  <a:close/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159F645F-EE2E-4BAE-98E1-9018E7414FCC}"/>
                </a:ext>
              </a:extLst>
            </p:cNvPr>
            <p:cNvSpPr/>
            <p:nvPr/>
          </p:nvSpPr>
          <p:spPr>
            <a:xfrm>
              <a:off x="8955946" y="5797258"/>
              <a:ext cx="490447" cy="498398"/>
            </a:xfrm>
            <a:custGeom>
              <a:avLst/>
              <a:gdLst>
                <a:gd name="connsiteX0" fmla="*/ 245188 w 490447"/>
                <a:gd name="connsiteY0" fmla="*/ 62 h 498398"/>
                <a:gd name="connsiteX1" fmla="*/ 92300 w 490447"/>
                <a:gd name="connsiteY1" fmla="*/ 6795 h 498398"/>
                <a:gd name="connsiteX2" fmla="*/ 7820 w 490447"/>
                <a:gd name="connsiteY2" fmla="*/ 95545 h 498398"/>
                <a:gd name="connsiteX3" fmla="*/ 2 w 490447"/>
                <a:gd name="connsiteY3" fmla="*/ 249230 h 498398"/>
                <a:gd name="connsiteX4" fmla="*/ 7820 w 490447"/>
                <a:gd name="connsiteY4" fmla="*/ 403133 h 498398"/>
                <a:gd name="connsiteX5" fmla="*/ 92300 w 490447"/>
                <a:gd name="connsiteY5" fmla="*/ 491666 h 498398"/>
                <a:gd name="connsiteX6" fmla="*/ 245188 w 490447"/>
                <a:gd name="connsiteY6" fmla="*/ 498399 h 498398"/>
                <a:gd name="connsiteX7" fmla="*/ 398077 w 490447"/>
                <a:gd name="connsiteY7" fmla="*/ 491666 h 498398"/>
                <a:gd name="connsiteX8" fmla="*/ 482557 w 490447"/>
                <a:gd name="connsiteY8" fmla="*/ 403133 h 498398"/>
                <a:gd name="connsiteX9" fmla="*/ 490448 w 490447"/>
                <a:gd name="connsiteY9" fmla="*/ 249231 h 498398"/>
                <a:gd name="connsiteX10" fmla="*/ 482557 w 490447"/>
                <a:gd name="connsiteY10" fmla="*/ 95545 h 498398"/>
                <a:gd name="connsiteX11" fmla="*/ 398077 w 490447"/>
                <a:gd name="connsiteY11" fmla="*/ 6795 h 498398"/>
                <a:gd name="connsiteX12" fmla="*/ 245188 w 490447"/>
                <a:gd name="connsiteY12" fmla="*/ 62 h 498398"/>
                <a:gd name="connsiteX13" fmla="*/ 417406 w 490447"/>
                <a:gd name="connsiteY13" fmla="*/ 56382 h 498398"/>
                <a:gd name="connsiteX14" fmla="*/ 442960 w 490447"/>
                <a:gd name="connsiteY14" fmla="*/ 120086 h 498398"/>
                <a:gd name="connsiteX15" fmla="*/ 371583 w 490447"/>
                <a:gd name="connsiteY15" fmla="*/ 153313 h 498398"/>
                <a:gd name="connsiteX16" fmla="*/ 371582 w 490447"/>
                <a:gd name="connsiteY16" fmla="*/ 350070 h 498398"/>
                <a:gd name="connsiteX17" fmla="*/ 444770 w 490447"/>
                <a:gd name="connsiteY17" fmla="*/ 350070 h 498398"/>
                <a:gd name="connsiteX18" fmla="*/ 435069 w 490447"/>
                <a:gd name="connsiteY18" fmla="*/ 413412 h 498398"/>
                <a:gd name="connsiteX19" fmla="*/ 300857 w 490447"/>
                <a:gd name="connsiteY19" fmla="*/ 413412 h 498398"/>
                <a:gd name="connsiteX20" fmla="*/ 300857 w 490447"/>
                <a:gd name="connsiteY20" fmla="*/ 156426 h 498398"/>
                <a:gd name="connsiteX21" fmla="*/ 207546 w 490447"/>
                <a:gd name="connsiteY21" fmla="*/ 156426 h 498398"/>
                <a:gd name="connsiteX22" fmla="*/ 207546 w 490447"/>
                <a:gd name="connsiteY22" fmla="*/ 309821 h 498398"/>
                <a:gd name="connsiteX23" fmla="*/ 108515 w 490447"/>
                <a:gd name="connsiteY23" fmla="*/ 425212 h 498398"/>
                <a:gd name="connsiteX24" fmla="*/ 58276 w 490447"/>
                <a:gd name="connsiteY24" fmla="*/ 418697 h 498398"/>
                <a:gd name="connsiteX25" fmla="*/ 46477 w 490447"/>
                <a:gd name="connsiteY25" fmla="*/ 341384 h 498398"/>
                <a:gd name="connsiteX26" fmla="*/ 137616 w 490447"/>
                <a:gd name="connsiteY26" fmla="*/ 309821 h 498398"/>
                <a:gd name="connsiteX27" fmla="*/ 137616 w 490447"/>
                <a:gd name="connsiteY27" fmla="*/ 166054 h 498398"/>
                <a:gd name="connsiteX28" fmla="*/ 41554 w 490447"/>
                <a:gd name="connsiteY28" fmla="*/ 237793 h 498398"/>
                <a:gd name="connsiteX29" fmla="*/ 45463 w 490447"/>
                <a:gd name="connsiteY29" fmla="*/ 149404 h 498398"/>
                <a:gd name="connsiteX30" fmla="*/ 211961 w 490447"/>
                <a:gd name="connsiteY30" fmla="*/ 88668 h 498398"/>
                <a:gd name="connsiteX31" fmla="*/ 333216 w 490447"/>
                <a:gd name="connsiteY31" fmla="*/ 88668 h 498398"/>
                <a:gd name="connsiteX32" fmla="*/ 417406 w 490447"/>
                <a:gd name="connsiteY32" fmla="*/ 56382 h 4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447" h="498398">
                  <a:moveTo>
                    <a:pt x="245188" y="62"/>
                  </a:moveTo>
                  <a:cubicBezTo>
                    <a:pt x="202695" y="62"/>
                    <a:pt x="132838" y="1872"/>
                    <a:pt x="92300" y="6795"/>
                  </a:cubicBezTo>
                  <a:cubicBezTo>
                    <a:pt x="36197" y="13527"/>
                    <a:pt x="13901" y="42556"/>
                    <a:pt x="7820" y="95545"/>
                  </a:cubicBezTo>
                  <a:cubicBezTo>
                    <a:pt x="2534" y="146602"/>
                    <a:pt x="-75" y="197901"/>
                    <a:pt x="2" y="249230"/>
                  </a:cubicBezTo>
                  <a:cubicBezTo>
                    <a:pt x="2" y="303885"/>
                    <a:pt x="1015" y="362884"/>
                    <a:pt x="7820" y="403133"/>
                  </a:cubicBezTo>
                  <a:cubicBezTo>
                    <a:pt x="16724" y="455616"/>
                    <a:pt x="41481" y="483486"/>
                    <a:pt x="92300" y="491666"/>
                  </a:cubicBezTo>
                  <a:cubicBezTo>
                    <a:pt x="132549" y="498182"/>
                    <a:pt x="206822" y="498399"/>
                    <a:pt x="245188" y="498399"/>
                  </a:cubicBezTo>
                  <a:cubicBezTo>
                    <a:pt x="283556" y="498399"/>
                    <a:pt x="357829" y="498399"/>
                    <a:pt x="398077" y="491666"/>
                  </a:cubicBezTo>
                  <a:cubicBezTo>
                    <a:pt x="448751" y="483486"/>
                    <a:pt x="473146" y="455978"/>
                    <a:pt x="482557" y="403133"/>
                  </a:cubicBezTo>
                  <a:cubicBezTo>
                    <a:pt x="489796" y="362956"/>
                    <a:pt x="490448" y="301786"/>
                    <a:pt x="490448" y="249231"/>
                  </a:cubicBezTo>
                  <a:cubicBezTo>
                    <a:pt x="490448" y="196675"/>
                    <a:pt x="485815" y="127759"/>
                    <a:pt x="482557" y="95545"/>
                  </a:cubicBezTo>
                  <a:cubicBezTo>
                    <a:pt x="477056" y="40818"/>
                    <a:pt x="453601" y="14106"/>
                    <a:pt x="398077" y="6795"/>
                  </a:cubicBezTo>
                  <a:cubicBezTo>
                    <a:pt x="347270" y="1834"/>
                    <a:pt x="296235" y="-413"/>
                    <a:pt x="245188" y="62"/>
                  </a:cubicBezTo>
                  <a:close/>
                  <a:moveTo>
                    <a:pt x="417406" y="56382"/>
                  </a:moveTo>
                  <a:cubicBezTo>
                    <a:pt x="428409" y="61015"/>
                    <a:pt x="447303" y="89175"/>
                    <a:pt x="442960" y="120086"/>
                  </a:cubicBezTo>
                  <a:cubicBezTo>
                    <a:pt x="422379" y="137049"/>
                    <a:pt x="397813" y="148485"/>
                    <a:pt x="371583" y="153313"/>
                  </a:cubicBezTo>
                  <a:lnTo>
                    <a:pt x="371582" y="350070"/>
                  </a:lnTo>
                  <a:lnTo>
                    <a:pt x="444770" y="350070"/>
                  </a:lnTo>
                  <a:cubicBezTo>
                    <a:pt x="444770" y="380257"/>
                    <a:pt x="440137" y="404653"/>
                    <a:pt x="435069" y="413412"/>
                  </a:cubicBezTo>
                  <a:lnTo>
                    <a:pt x="300857" y="413412"/>
                  </a:lnTo>
                  <a:lnTo>
                    <a:pt x="300857" y="156426"/>
                  </a:lnTo>
                  <a:lnTo>
                    <a:pt x="207546" y="156426"/>
                  </a:lnTo>
                  <a:lnTo>
                    <a:pt x="207546" y="309821"/>
                  </a:lnTo>
                  <a:cubicBezTo>
                    <a:pt x="207546" y="387062"/>
                    <a:pt x="164111" y="425212"/>
                    <a:pt x="108515" y="425212"/>
                  </a:cubicBezTo>
                  <a:cubicBezTo>
                    <a:pt x="91555" y="425270"/>
                    <a:pt x="74661" y="423079"/>
                    <a:pt x="58276" y="418697"/>
                  </a:cubicBezTo>
                  <a:cubicBezTo>
                    <a:pt x="51037" y="408562"/>
                    <a:pt x="47273" y="378592"/>
                    <a:pt x="46477" y="341384"/>
                  </a:cubicBezTo>
                  <a:cubicBezTo>
                    <a:pt x="83396" y="359409"/>
                    <a:pt x="133345" y="367661"/>
                    <a:pt x="137616" y="309821"/>
                  </a:cubicBezTo>
                  <a:lnTo>
                    <a:pt x="137616" y="166054"/>
                  </a:lnTo>
                  <a:cubicBezTo>
                    <a:pt x="81441" y="172279"/>
                    <a:pt x="60737" y="211660"/>
                    <a:pt x="41554" y="237793"/>
                  </a:cubicBezTo>
                  <a:cubicBezTo>
                    <a:pt x="41554" y="202466"/>
                    <a:pt x="43798" y="170832"/>
                    <a:pt x="45463" y="149404"/>
                  </a:cubicBezTo>
                  <a:cubicBezTo>
                    <a:pt x="83975" y="108069"/>
                    <a:pt x="126903" y="88668"/>
                    <a:pt x="211961" y="88668"/>
                  </a:cubicBezTo>
                  <a:lnTo>
                    <a:pt x="333216" y="88668"/>
                  </a:lnTo>
                  <a:cubicBezTo>
                    <a:pt x="364146" y="87855"/>
                    <a:pt x="393863" y="76459"/>
                    <a:pt x="417406" y="56382"/>
                  </a:cubicBezTo>
                  <a:close/>
                </a:path>
              </a:pathLst>
            </a:custGeom>
            <a:solidFill>
              <a:srgbClr val="FFFFFF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1E670-3BD2-4804-A848-DA5B5056B3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8007" y="1041399"/>
            <a:ext cx="6035041" cy="238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Bebas Neue Bold" panose="00000500000000000000" pitchFamily="2" charset="0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Благодарю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BEFD05-2356-40D0-9273-495379B98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8008" y="3572597"/>
            <a:ext cx="2876203" cy="1805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Bebas Neue Bold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Иванов Иван Иванович</a:t>
            </a:r>
          </a:p>
          <a:p>
            <a:r>
              <a:rPr lang="ru-RU" dirty="0"/>
              <a:t>3132001/00000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A921F01-A3A2-4B7C-B36F-DB402E8CF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3" r="2483"/>
          <a:stretch/>
        </p:blipFill>
        <p:spPr>
          <a:xfrm>
            <a:off x="-1" y="685"/>
            <a:ext cx="3940873" cy="6856628"/>
          </a:xfrm>
          <a:prstGeom prst="rect">
            <a:avLst/>
          </a:prstGeom>
        </p:spPr>
      </p:pic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9F539DA-2DA8-4178-A284-07697956686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172"/>
            <a:ext cx="4314305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AB5DA8D-CC3F-4B5D-A2BF-3872BD50B6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4950" y="3568700"/>
            <a:ext cx="3017838" cy="1804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pPr lvl="0"/>
            <a:r>
              <a:rPr lang="ru-RU" dirty="0"/>
              <a:t>Контактные данные:</a:t>
            </a:r>
            <a:br>
              <a:rPr lang="ru-RU" dirty="0"/>
            </a:br>
            <a:r>
              <a:rPr lang="ru-RU" dirty="0"/>
              <a:t>+7 (987) 654-32-10</a:t>
            </a:r>
          </a:p>
          <a:p>
            <a:pPr lvl="0"/>
            <a:r>
              <a:rPr lang="en-US" dirty="0"/>
              <a:t>email@edu.spbstu.ru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2434F-C8AB-4DB0-8494-BBF4BD8E083B}"/>
              </a:ext>
            </a:extLst>
          </p:cNvPr>
          <p:cNvSpPr txBox="1"/>
          <p:nvPr userDrawn="1"/>
        </p:nvSpPr>
        <p:spPr>
          <a:xfrm>
            <a:off x="4838007" y="5737001"/>
            <a:ext cx="210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Bold" panose="020B0606020202050201" pitchFamily="34" charset="-52"/>
              </a:rPr>
              <a:t>Санкт-Петербург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BD302CA-E387-470F-8748-35A2D599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007" y="6039831"/>
            <a:ext cx="2105889" cy="29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pPr lvl="0"/>
            <a:r>
              <a:rPr lang="ru-RU" dirty="0"/>
              <a:t>Впиши год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18F14925-82B9-479E-87CB-40A9447257E2}"/>
              </a:ext>
            </a:extLst>
          </p:cNvPr>
          <p:cNvSpPr/>
          <p:nvPr/>
        </p:nvSpPr>
        <p:spPr>
          <a:xfrm>
            <a:off x="8051572" y="6022455"/>
            <a:ext cx="7239" cy="7239"/>
          </a:xfrm>
          <a:custGeom>
            <a:avLst/>
            <a:gdLst>
              <a:gd name="connsiteX0" fmla="*/ 0 w 7239"/>
              <a:gd name="connsiteY0" fmla="*/ 0 h 7239"/>
              <a:gd name="connsiteX1" fmla="*/ 0 w 7239"/>
              <a:gd name="connsiteY1" fmla="*/ 0 h 7239"/>
              <a:gd name="connsiteX2" fmla="*/ 0 w 7239"/>
              <a:gd name="connsiteY2" fmla="*/ 0 h 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" h="7239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723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4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. Основной слайд Ви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E3B09A-5D41-4D78-9616-B2816182E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1691D-69D5-4D58-A814-07E8478B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8777E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31E2EF9-62B5-4736-8E91-E72E328E7C84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7BA7DB-A7EA-4DC8-871A-A055C7EC50CC}"/>
              </a:ext>
            </a:extLst>
          </p:cNvPr>
          <p:cNvSpPr/>
          <p:nvPr userDrawn="1"/>
        </p:nvSpPr>
        <p:spPr>
          <a:xfrm>
            <a:off x="0" y="5681133"/>
            <a:ext cx="12192000" cy="366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E9E68-16FA-4EBC-B81D-B1570160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436"/>
            <a:ext cx="10515600" cy="444469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020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E3B09A-5D41-4D78-9616-B2816182E6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9" name="Рисунок 2">
            <a:extLst>
              <a:ext uri="{FF2B5EF4-FFF2-40B4-BE49-F238E27FC236}">
                <a16:creationId xmlns:a16="http://schemas.microsoft.com/office/drawing/2014/main" id="{236D1B42-0392-42DB-BBDB-46EEC057D9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77695" y="0"/>
            <a:ext cx="4314305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59CC114-9841-4222-B3E8-E68D67A4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721928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8777E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06A429C-82F8-4962-B459-7306ED0D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63436"/>
            <a:ext cx="6721928" cy="4596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E2F33E7-8819-47BD-A706-911E797607C0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973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32B91E-AA15-4296-859C-A03308A74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B42A7B-ED5A-49EF-A14A-ECB6FB6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28" y="365125"/>
            <a:ext cx="8213272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8777E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C4B16A5-0F25-4547-B1EF-C486C831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527" y="1363436"/>
            <a:ext cx="8213272" cy="4718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080569A-B4FD-44F7-8704-31155A65631A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>
                <a:solidFill>
                  <a:schemeClr val="bg1"/>
                </a:solidFill>
              </a:rPr>
              <a:pPr/>
              <a:t>‹#›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288B9-EFD7-4039-AA59-1A94C17A2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091398-B4AB-4349-A1C4-73FBD343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167007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8777E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A0676E0-81C2-4546-97EA-5971E270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436"/>
            <a:ext cx="8167005" cy="4718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869B554-B7FE-4EDB-AFDE-8283C903273B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185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7729BC-4CC5-4C7A-B265-B068D3338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F297D3-FEDF-459E-9A42-4027E2DE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3733F-DF8E-45FA-9835-BC918AD90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B42A7B-ED5A-49EF-A14A-ECB6FB6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8777E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1AC7E6-CDA2-4533-8050-053CFD379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364899"/>
            <a:ext cx="5181600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4400" kern="1200" dirty="0" smtClean="0">
                <a:solidFill>
                  <a:schemeClr val="bg1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F8CE326-D838-438B-AAF4-DFBC8E07D2D8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028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5FD8AF-E498-468E-80C4-6E37935C6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F297D3-FEDF-459E-9A42-4027E2DE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7072" y="1825625"/>
            <a:ext cx="387473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3733F-DF8E-45FA-9835-BC918AD90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38463" y="1825625"/>
            <a:ext cx="3874731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B42A7B-ED5A-49EF-A14A-ECB6FB6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071" y="365125"/>
            <a:ext cx="3874730" cy="843189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A50BAB4-324A-4803-BFCB-5128796FD9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202" y="1825625"/>
            <a:ext cx="3874730" cy="4256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C2D03D57-9D1C-4C50-9BB0-ADF4C8A57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466" y="365124"/>
            <a:ext cx="3874729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rgbClr val="28777E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872F96D-A7C8-473E-90D6-E53F8EF7FB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5672" y="364899"/>
            <a:ext cx="3874730" cy="843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ru-RU" sz="4400" kern="1200" dirty="0" smtClean="0">
                <a:solidFill>
                  <a:schemeClr val="bg1"/>
                </a:solidFill>
                <a:latin typeface="Bebas Neue Bold" panose="00000500000000000000" pitchFamily="2" charset="0"/>
                <a:ea typeface="+mj-ea"/>
                <a:cs typeface="+mj-cs"/>
              </a:defRPr>
            </a:lvl1pPr>
            <a:lvl2pPr marL="4572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2pPr>
            <a:lvl3pPr marL="9144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3pPr>
            <a:lvl4pPr marL="1371600" indent="0">
              <a:buNone/>
              <a:defRPr lang="ru-RU" sz="4400" kern="1200" dirty="0" smtClean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4pPr>
            <a:lvl5pPr marL="1828800" indent="0">
              <a:buNone/>
              <a:defRPr lang="ru-RU" sz="4400" kern="1200" dirty="0">
                <a:solidFill>
                  <a:schemeClr val="tx1"/>
                </a:solidFill>
                <a:latin typeface="Bebas Neue Bold" panose="000005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835430E-B4FE-4ADE-B35B-165D5BF8FCE8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212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E84BDC-32B1-4AAD-BD58-1B16E0BD7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85"/>
            <a:ext cx="12191999" cy="685662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1BED1A4-C88A-4722-8900-CDDA850F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52726"/>
            <a:ext cx="2597679" cy="8276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91505CB-1CD9-43DF-91A2-2DD8319DE5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98321" y="4560888"/>
            <a:ext cx="2597679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CB41854C-8304-4740-B914-074FEAC3F0E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82256" y="2752726"/>
            <a:ext cx="2597679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7F77DBC4-D8EE-428A-BE73-002118229FD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840787" y="4560888"/>
            <a:ext cx="2597679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F4A5EF6-33B5-465C-9354-DA18F23D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598679" cy="84318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Bebas Neue Bold" panose="000005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B2D444C-EDDA-4D5D-9F12-721230CC6FC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9787" y="2296887"/>
            <a:ext cx="2597679" cy="3531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D52CBD02-EE23-414C-BF3B-CABE31919AC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498320" y="4118279"/>
            <a:ext cx="2597679" cy="3531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A3FC47F5-85D9-42F9-B864-B09245A911E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82255" y="2296887"/>
            <a:ext cx="2597679" cy="3531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E45CB154-0A01-406D-A791-45609A24EBB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840787" y="4118279"/>
            <a:ext cx="2597679" cy="3531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FE3D41B7-C698-4599-AD45-76C54C85BBF3}"/>
              </a:ext>
            </a:extLst>
          </p:cNvPr>
          <p:cNvSpPr txBox="1">
            <a:spLocks/>
          </p:cNvSpPr>
          <p:nvPr userDrawn="1"/>
        </p:nvSpPr>
        <p:spPr>
          <a:xfrm>
            <a:off x="57150" y="6131984"/>
            <a:ext cx="516466" cy="445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rgbClr val="28777E"/>
                </a:solidFill>
                <a:latin typeface="Bebas Neue Bol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DB4627-F62D-4554-A5C0-F7DAD84491B5}" type="slidenum">
              <a:rPr lang="ru-RU" sz="28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830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C86779-C316-44B2-A4A3-939694A5BF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35C699-C5C1-4C32-91E9-D54F96A8D77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8" r:id="rId3"/>
    <p:sldLayoutId id="2147483661" r:id="rId4"/>
    <p:sldLayoutId id="2147483652" r:id="rId5"/>
    <p:sldLayoutId id="2147483666" r:id="rId6"/>
    <p:sldLayoutId id="2147483665" r:id="rId7"/>
    <p:sldLayoutId id="2147483667" r:id="rId8"/>
    <p:sldLayoutId id="2147483653" r:id="rId9"/>
    <p:sldLayoutId id="2147483695" r:id="rId10"/>
    <p:sldLayoutId id="2147483694" r:id="rId11"/>
    <p:sldLayoutId id="2147483664" r:id="rId12"/>
    <p:sldLayoutId id="2147483668" r:id="rId13"/>
    <p:sldLayoutId id="214748369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03E837-11BB-41E5-8BEE-6CDCFA13E5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84" r:id="rId4"/>
    <p:sldLayoutId id="2147483685" r:id="rId5"/>
    <p:sldLayoutId id="2147483681" r:id="rId6"/>
    <p:sldLayoutId id="2147483683" r:id="rId7"/>
    <p:sldLayoutId id="214748369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ebas Neue Bold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7B1EAC13-6E70-4EA5-B4A2-01576A7E2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B095A277-FEA3-4103-9AD7-A9B677E39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6D2C85E1-EA8C-4BC9-A508-A44F7323A87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575B0655-1CA7-4D8A-A3F5-DBD3007DB5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34A6A39-2185-438D-817F-F396F35755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3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00B151D-E05B-43B1-A1C5-10CC43C9C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D0C66-C227-47F6-A5BD-7136746F0F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64A7FD-32AD-4048-AEF1-86C9B6D7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ABA8A5-38D2-430B-A069-484FDAB9252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1EAAB47-186B-4221-ADB1-271FE8A650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1C81F3C-9E0B-4E82-B0A0-1102A97855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2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F34CE-5007-4396-A0EB-9D50860A9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C515AC-BB7C-432B-81E8-6AE1C822B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5E0598A-5889-469F-BF93-D169C3E4DFC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2D25F2-3034-41AF-9274-B20A0DA562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0B0551-2375-4E27-A38A-BE491100EB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3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9F18C637-8BFD-430D-847A-6C3DB29D577B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0CA8D5-388D-47FF-B015-77DBA2D9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A0DEAB-0458-4658-A25C-0C320AA9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8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5E3F5-8C72-437B-AFD9-4D54A25F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95708-02A0-452E-BE51-B61FD3FE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9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37601-837F-44C0-8A23-A893F7AE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D0D7E-8D73-464B-972B-A3AA2546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8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9D2B5-302F-4298-BBAB-4BA60C233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771E8C-37EF-4705-B2F9-A7B08CCD3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DA244A7-8ED3-4931-B394-6B733C562CC2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58E893-AD64-4F69-8CCB-763DCAF4D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4A59ECF-17B7-4969-9F92-844C480FF0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2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A2D12-34AC-4434-A891-FC2266B1E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54C33-3A81-4D94-8F09-2AB37A5D9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F6082421-03D8-4A4B-B85C-C70BC572273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FA5035-771A-49B0-BBC4-F0EDF9EA5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A632428-BAEB-47AB-8840-F7AD532EF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3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E3F02-A30F-4372-99BD-AE39BEF8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D14F1F-FFBE-41E0-9F9D-1A54EECA7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F8E51-ADE0-41AF-9B8E-2E38B83D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B1742-8ABF-4F2E-B417-ABB1A5058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8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BEDF47F-EAD3-4E4F-85F1-C7C9AAB78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63C29-A276-407D-A088-F06BD5D5D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3564E7-248D-488B-9509-543E135A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BBFD83-E2B0-4E89-AA96-20A1DFD87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18260"/>
      </p:ext>
    </p:extLst>
  </p:cSld>
  <p:clrMapOvr>
    <a:masterClrMapping/>
  </p:clrMapOvr>
</p:sld>
</file>

<file path=ppt/theme/theme1.xml><?xml version="1.0" encoding="utf-8"?>
<a:theme xmlns:a="http://schemas.openxmlformats.org/drawingml/2006/main" name="Светлая_тема_ВШТБ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ШТБ новое">
      <a:majorFont>
        <a:latin typeface="Bebas Neue Bold"/>
        <a:ea typeface=""/>
        <a:cs typeface=""/>
      </a:majorFont>
      <a:minorFont>
        <a:latin typeface="Bebas Neue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ная_тема_ВШТБ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Bebas Neue Book</vt:lpstr>
      <vt:lpstr>Calibri</vt:lpstr>
      <vt:lpstr>Bebas Neue Bold</vt:lpstr>
      <vt:lpstr>PT Sans</vt:lpstr>
      <vt:lpstr>Arial</vt:lpstr>
      <vt:lpstr>Светлая_тема_ВШТБ</vt:lpstr>
      <vt:lpstr>Темная_тема_ВШТБ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Житникова Татьяна Сергеевна</cp:lastModifiedBy>
  <cp:revision>24</cp:revision>
  <dcterms:created xsi:type="dcterms:W3CDTF">2024-03-13T15:58:03Z</dcterms:created>
  <dcterms:modified xsi:type="dcterms:W3CDTF">2024-09-24T11:28:33Z</dcterms:modified>
</cp:coreProperties>
</file>