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снимок экрана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08A253B6-3F24-9B16-3730-647F9BD90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AEE75-998F-EE5A-C28F-6D2BD27C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720" y="581359"/>
            <a:ext cx="4748463" cy="2336024"/>
          </a:xfrm>
        </p:spPr>
        <p:txBody>
          <a:bodyPr anchor="t" anchorCtr="0"/>
          <a:lstStyle>
            <a:lvl1pPr algn="l">
              <a:defRPr sz="5400"/>
            </a:lvl1pPr>
          </a:lstStyle>
          <a:p>
            <a:r>
              <a:rPr lang="ru-RU" dirty="0"/>
              <a:t>Высшая школа</a:t>
            </a:r>
            <a:br>
              <a:rPr lang="ru-RU" dirty="0"/>
            </a:br>
            <a:r>
              <a:rPr lang="ru-RU" dirty="0"/>
              <a:t>техносферной</a:t>
            </a:r>
            <a:br>
              <a:rPr lang="ru-RU" dirty="0"/>
            </a:br>
            <a:r>
              <a:rPr lang="ru-RU" dirty="0"/>
              <a:t>безопасности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741801-4945-4F7A-F2CA-1C34F836D7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3863" y="2454741"/>
            <a:ext cx="3444815" cy="3298339"/>
          </a:xfrm>
        </p:spPr>
        <p:txBody>
          <a:bodyPr/>
          <a:lstStyle>
            <a:lvl1pPr marL="0" indent="0" algn="r">
              <a:lnSpc>
                <a:spcPts val="25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Выполнил студент</a:t>
            </a:r>
          </a:p>
          <a:p>
            <a:r>
              <a:rPr lang="ru-RU" dirty="0"/>
              <a:t>гр. 3132001/00701</a:t>
            </a:r>
          </a:p>
          <a:p>
            <a:endParaRPr lang="ru-RU" dirty="0"/>
          </a:p>
          <a:p>
            <a:r>
              <a:rPr lang="ru-RU" dirty="0"/>
              <a:t>Иванов Иван Иванович</a:t>
            </a:r>
          </a:p>
          <a:p>
            <a:endParaRPr lang="ru-RU" dirty="0"/>
          </a:p>
          <a:p>
            <a:r>
              <a:rPr lang="ru-RU" dirty="0"/>
              <a:t>Научный руководитель:</a:t>
            </a:r>
          </a:p>
          <a:p>
            <a:r>
              <a:rPr lang="ru-RU" dirty="0"/>
              <a:t>к.т.н. доцент</a:t>
            </a:r>
          </a:p>
          <a:p>
            <a:endParaRPr lang="ru-RU" dirty="0"/>
          </a:p>
          <a:p>
            <a:r>
              <a:rPr lang="ru-RU" dirty="0"/>
              <a:t>Николаев Николай 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val="388113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текст, Прямоугольни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1A576BB-B4EA-15D7-87FA-84685A067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10D96-27F3-F929-EC82-29190877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238" y="591110"/>
            <a:ext cx="4263493" cy="77559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478ABB98-AF6E-22A1-37C2-DBAF76331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52337"/>
            <a:ext cx="10801350" cy="41821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251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5A81D9D-0BBF-8E3A-0609-8A45851FE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10D96-27F3-F929-EC82-29190877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243" y="591110"/>
            <a:ext cx="4263493" cy="775597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478ABB98-AF6E-22A1-37C2-DBAF76331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52337"/>
            <a:ext cx="10801350" cy="41821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5221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10D96-27F3-F929-EC82-29190877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254" y="619681"/>
            <a:ext cx="4263493" cy="77559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478ABB98-AF6E-22A1-37C2-DBAF76331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52337"/>
            <a:ext cx="10801350" cy="41821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EC5B0D1A-331E-532E-C250-5F106834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5818" y="6195930"/>
            <a:ext cx="2743200" cy="365125"/>
          </a:xfrm>
          <a:prstGeom prst="rect">
            <a:avLst/>
          </a:prstGeom>
        </p:spPr>
        <p:txBody>
          <a:bodyPr/>
          <a:lstStyle/>
          <a:p>
            <a:fld id="{867601A3-3A38-400C-8247-E0DAE627D10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200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нимок экрана, линия, вод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077D72B-CD87-F6E6-F4C2-976E089E4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A2FFFF-EDC0-DB61-6ED3-C3F12F53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5818" y="619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7601A3-3A38-400C-8247-E0DAE627D1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ECCF68E-DC46-0E34-E922-9687B2E2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15" y="613994"/>
            <a:ext cx="10515600" cy="775597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6F227EA-29C3-7360-FE6F-3969D6B7E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27127"/>
            <a:ext cx="5305623" cy="400735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BF259B8-C116-4DD2-4F1E-E7ECDFBD4F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1052" y="1827126"/>
            <a:ext cx="5305623" cy="4007351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90815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99B813D-5FBC-774D-39F2-B2429DB5A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BA7F7-6EF5-C784-A585-69DB3E0F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94" y="591990"/>
            <a:ext cx="4716796" cy="77559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4FB0C6-195A-6460-7B13-6651AE9CC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390" y="705850"/>
            <a:ext cx="6172200" cy="5261813"/>
          </a:xfrm>
        </p:spPr>
        <p:txBody>
          <a:bodyPr anchor="b"/>
          <a:lstStyle>
            <a:lvl1pPr algn="r">
              <a:defRPr sz="3200"/>
            </a:lvl1pPr>
            <a:lvl2pPr algn="r">
              <a:defRPr sz="2800"/>
            </a:lvl2pPr>
            <a:lvl3pPr algn="r">
              <a:defRPr sz="2400"/>
            </a:lvl3pPr>
            <a:lvl4pPr algn="r">
              <a:defRPr sz="2000"/>
            </a:lvl4pPr>
            <a:lvl5pPr algn="r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345117-D78F-AA2E-E0D2-96517C55F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845" y="1668379"/>
            <a:ext cx="3932237" cy="429928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626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снимок экрана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B8969D-7855-0BFC-4847-6A60DCED8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68760-FCB2-F80C-0218-6434C341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93968"/>
            <a:ext cx="867930" cy="4538693"/>
          </a:xfrm>
        </p:spPr>
        <p:txBody>
          <a:bodyPr vert="vert270"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99D731CA-1FC1-13E6-AB1C-A017C2FAE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726" y="692150"/>
            <a:ext cx="9314949" cy="514232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916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текст, вода, Цвет морской волны&#10;&#10;Автоматически созданное описание">
            <a:extLst>
              <a:ext uri="{FF2B5EF4-FFF2-40B4-BE49-F238E27FC236}">
                <a16:creationId xmlns:a16="http://schemas.microsoft.com/office/drawing/2014/main" id="{8AE66231-571D-8B3D-4C2A-41F3E32C3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68760-FCB2-F80C-0218-6434C341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745" y="993968"/>
            <a:ext cx="867930" cy="4538693"/>
          </a:xfrm>
        </p:spPr>
        <p:txBody>
          <a:bodyPr vert="vert"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58ECAD-A474-3340-79C4-5B3CE937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7043" y="6209966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67601A3-3A38-400C-8247-E0DAE627D1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99D731CA-1FC1-13E6-AB1C-A017C2FAE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55" y="692150"/>
            <a:ext cx="9314949" cy="52349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556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, дизайн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8288A69-DDD2-E676-BA3F-04CEB8ADC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EAE1E9C-4FA1-A6DF-9961-DFC712F06C17}"/>
              </a:ext>
            </a:extLst>
          </p:cNvPr>
          <p:cNvSpPr txBox="1">
            <a:spLocks/>
          </p:cNvSpPr>
          <p:nvPr userDrawn="1"/>
        </p:nvSpPr>
        <p:spPr>
          <a:xfrm>
            <a:off x="1080334" y="597952"/>
            <a:ext cx="10515600" cy="775597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bas Neue Bold" panose="020B0606020202050201" charset="-52"/>
                <a:ea typeface="PT Sans" panose="020B0503020203020204" pitchFamily="34" charset="-52"/>
                <a:cs typeface="+mj-cs"/>
              </a:defRPr>
            </a:lvl1pPr>
          </a:lstStyle>
          <a:p>
            <a:pPr algn="r"/>
            <a:r>
              <a:rPr lang="ru-RU" sz="4800" dirty="0">
                <a:solidFill>
                  <a:schemeClr val="bg1"/>
                </a:solidFill>
              </a:rPr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061BF84-7363-71D8-DAB6-034A28073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27127"/>
            <a:ext cx="5305623" cy="448159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4A5564C-BB1C-7EBF-BD2B-A97DAE4A2C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1052" y="1827126"/>
            <a:ext cx="5305623" cy="44815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9736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475A37F-0244-F4A9-C3EF-45248679B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30D3BF9-E37E-48C3-A77E-BB2AA0B0F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8745" y="993968"/>
            <a:ext cx="867930" cy="4538693"/>
          </a:xfrm>
        </p:spPr>
        <p:txBody>
          <a:bodyPr vert="vert"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3C707794-8ED6-7107-22B4-0F9FB5061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65" y="1831138"/>
            <a:ext cx="9314949" cy="18446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13A2B1C-0493-0DE8-A398-74D1DAC4DA5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9865" y="4165265"/>
            <a:ext cx="9314949" cy="18446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7014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C1C78E4-928A-933F-EDCD-2CFC6EF72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B041D-FDF3-9D12-A129-347D948A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135" y="607152"/>
            <a:ext cx="10515600" cy="775597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D2B8903-B03E-91D8-D7B3-BBF2E3F52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52337"/>
            <a:ext cx="10801350" cy="41821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161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, Прямоугольник, линия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70D1779C-79C4-2EAF-770A-C57034732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809EDDF7-2086-A2F2-0D4C-02A676B56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062" y="2140645"/>
            <a:ext cx="2743200" cy="36933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9C564F-B28E-F652-16E5-469BAD0E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42" y="6196431"/>
            <a:ext cx="2743200" cy="365125"/>
          </a:xfrm>
          <a:prstGeom prst="rect">
            <a:avLst/>
          </a:prstGeom>
        </p:spPr>
        <p:txBody>
          <a:bodyPr/>
          <a:lstStyle/>
          <a:p>
            <a:fld id="{867601A3-3A38-400C-8247-E0DAE627D10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7FAE0AB-B4ED-D332-4514-BC62E87D174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6565" y="1579388"/>
            <a:ext cx="2743200" cy="42473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3BA9E315-8CE0-2147-6590-271E769EBDC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338262" y="4880296"/>
            <a:ext cx="2743200" cy="36933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22B4696B-3469-F9E2-1CD1-FC71A94D057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38032" y="1579388"/>
            <a:ext cx="2743200" cy="42473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D3C803D4-D842-9A6D-BC18-4D16CD882CF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9159520" y="4321085"/>
            <a:ext cx="2743200" cy="42473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217EDA68-621A-BADA-0273-500B47E487B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366336" y="4321085"/>
            <a:ext cx="2743200" cy="42473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322D06ED-2836-B534-140C-E143A97F12B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40538" y="2140645"/>
            <a:ext cx="2743200" cy="36933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F4A078BA-3F55-85BF-6592-7B3EBD47E6A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9159520" y="4880296"/>
            <a:ext cx="2743200" cy="36933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EA6BD44-781D-5473-DC5D-7DCB9CCC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58" y="5892449"/>
            <a:ext cx="5694104" cy="775597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13030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нимок экрана, текст, Прямоугольник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81C78FCE-3D6A-560D-B90F-5FCD0891E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A8153-7A7E-C25A-2665-E0F24160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4" y="591110"/>
            <a:ext cx="10515600" cy="77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97765-5CD4-7C28-9E40-7FD54C3A1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864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398D3-89D6-1BF5-CF3C-9C7F6A26A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538" y="1825625"/>
            <a:ext cx="520164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648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нимок экрана, Прямоугольник,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A505E659-36FC-E1BF-9A03-80A7BF52F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A8153-7A7E-C25A-2665-E0F24160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621" y="449201"/>
            <a:ext cx="6368715" cy="77559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97765-5CD4-7C28-9E40-7FD54C3A1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352" y="1536869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398D3-89D6-1BF5-CF3C-9C7F6A26A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5026" y="1536869"/>
            <a:ext cx="520164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6917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снимок экрана, линия, Шрифт">
            <a:extLst>
              <a:ext uri="{FF2B5EF4-FFF2-40B4-BE49-F238E27FC236}">
                <a16:creationId xmlns:a16="http://schemas.microsoft.com/office/drawing/2014/main" id="{A6FA6822-6BDE-DABF-B852-9B71ACFE1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5D8E00D-D9E1-7EB6-A917-D45B4FB542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827127"/>
            <a:ext cx="5737559" cy="32261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Место для цитаты, итоговой мысли презентации или </a:t>
            </a:r>
            <a:r>
              <a:rPr lang="en-US" dirty="0"/>
              <a:t>QR-</a:t>
            </a:r>
            <a:r>
              <a:rPr lang="ru-RU" dirty="0"/>
              <a:t>кода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3F24A6-91BC-D939-F796-5F11DB0106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721642" y="3787026"/>
            <a:ext cx="4679980" cy="1273169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Для обратной связи:</a:t>
            </a:r>
          </a:p>
          <a:p>
            <a:pPr lvl="1"/>
            <a:r>
              <a:rPr lang="en-US" dirty="0"/>
              <a:t>Ivanov</a:t>
            </a:r>
            <a:r>
              <a:rPr lang="ru-RU" dirty="0"/>
              <a:t>.</a:t>
            </a:r>
            <a:r>
              <a:rPr lang="en-US" dirty="0"/>
              <a:t>ii@edu.spbstu.ru</a:t>
            </a:r>
          </a:p>
          <a:p>
            <a:pPr lvl="1"/>
            <a:r>
              <a:rPr lang="en-US" dirty="0"/>
              <a:t>+7 900 555-35-35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8163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061FD-0A90-4860-959B-37ADDD3CC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9CD36E-4BCF-4E69-9E5E-E2738BEA6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206230-384F-4042-9F22-17EB7F96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011-7F96-411A-8424-46EB05E30BB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A86655-6530-4F3F-A72E-1D9C4D28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6FD77-B808-4D7C-94BD-1EDF335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53C4-C789-47E2-A178-90087E55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33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A1657-1414-47C8-9235-5F543CBE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7DC94-5DA0-4517-A1C9-94234C895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A0D10-F8A8-443A-8B1A-289CD28F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011-7F96-411A-8424-46EB05E30BB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076D2A-D34B-474B-A980-78384634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F2773-CDEB-47DB-A034-91E60791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53C4-C789-47E2-A178-90087E55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05419-BB60-491B-AE0E-2EBA8098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6DCFC9-AFA9-4097-9FFB-2D2ECFBE9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3042B-DA94-4AEB-84C7-416EEB03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011-7F96-411A-8424-46EB05E30BB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8E6D1B-F313-4F0F-811D-A9896976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11DC8-497A-4A25-8B4B-F4C638FB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53C4-C789-47E2-A178-90087E55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24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DA833-A063-4A26-81C9-12339260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E0BE3-196D-40BE-B610-034C3BABD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C3007E-4877-4B41-9A2C-B5784D27D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DE77B-B6A7-4F7E-A736-96BE3050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011-7F96-411A-8424-46EB05E30BB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B3DE7F-1422-481A-AC28-1234EFFC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AB8E7D-0BB8-4C0B-B342-CE525484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53C4-C789-47E2-A178-90087E55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81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641D5-6570-4D72-A3F9-93309F32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6C3B2B-31E0-47BC-AD18-5EA50E3C2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43ED60-3A49-41EE-8A1D-35E9A0CA7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FF2530-60A4-40E4-9726-DDC485EE7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8ED75D-12AE-4786-9372-38D9F6758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12933D-6B62-4EAB-8477-6E994D1E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011-7F96-411A-8424-46EB05E30BB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62ACA0-3A38-4948-B92C-7C0BC2DC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22E192-CC1B-42AB-B30D-8BE33ADF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53C4-C789-47E2-A178-90087E55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07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04D4E-A050-4412-8BAD-D6961FA5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15FF3C-3778-4628-BDED-990B2FCF3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011-7F96-411A-8424-46EB05E30BB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386EAC-50FC-460D-B722-82993B36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8F86E5-8A0D-47E3-A31A-D0804BE8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53C4-C789-47E2-A178-90087E55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76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A80C15-9113-4C36-98F3-50D07B1B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011-7F96-411A-8424-46EB05E30BB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91348F-9475-4352-8FB3-B96A383EC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DA3D7C-142D-4D0C-B99F-A672D0A0B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53C4-C789-47E2-A178-90087E55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9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DCE2987-E2EE-07F0-4EDC-D3979D5F7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9C564F-B28E-F652-16E5-469BAD0E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1442" y="619643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7601A3-3A38-400C-8247-E0DAE627D1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6A9D6D2-5EAD-6EA8-4EAA-7202BB36EDF9}"/>
              </a:ext>
            </a:extLst>
          </p:cNvPr>
          <p:cNvSpPr txBox="1">
            <a:spLocks/>
          </p:cNvSpPr>
          <p:nvPr userDrawn="1"/>
        </p:nvSpPr>
        <p:spPr>
          <a:xfrm>
            <a:off x="615115" y="597952"/>
            <a:ext cx="10515600" cy="775597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ebas Neue Bold" panose="020B0606020202050201" charset="-52"/>
                <a:ea typeface="PT Sans" panose="020B0503020203020204" pitchFamily="34" charset="-52"/>
                <a:cs typeface="+mj-cs"/>
              </a:defRPr>
            </a:lvl1pPr>
          </a:lstStyle>
          <a:p>
            <a:r>
              <a:rPr lang="ru-RU" sz="4800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5621A1E-FE4D-C754-D23B-227D8BB59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27127"/>
            <a:ext cx="5305623" cy="40073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D4A0E9C-04D0-B0EF-E725-650CFCEF20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1052" y="1827126"/>
            <a:ext cx="5305623" cy="40073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0462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87916-4D9C-4B0C-8115-C2193674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27422D-59A3-4237-9D08-D73F2F30A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25035B-8597-44B8-93FF-1AFF46541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1DB182-3F47-4BE5-A61C-94700208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011-7F96-411A-8424-46EB05E30BB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5D11F6-5F19-4673-978E-C6CE6088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9F5BC-1E4C-4EA0-9DB0-619B007B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53C4-C789-47E2-A178-90087E55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58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F605D-D242-4F61-86D8-34A25DB6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1B58AA-4D0B-48D3-B199-2FDC2474A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8A1C89-C794-47BF-988E-D0E276DBF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8C22F-D86E-48B3-B540-53185AD9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011-7F96-411A-8424-46EB05E30BB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CD8A81-4426-4D43-BE32-B483509B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6F0398-3C4C-4ED3-9CE1-58195B7A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53C4-C789-47E2-A178-90087E55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92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25F56-4550-445D-8D63-42EFFD96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CF72F2-E6A1-4B1C-BEAD-2475031A7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7822F4-DA8B-4189-8C59-196AA070A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011-7F96-411A-8424-46EB05E30BB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AF979C-6657-4E57-9457-1E608716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AD682-4092-49F4-930D-3253EEA3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53C4-C789-47E2-A178-90087E55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01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B234A5-34E9-4BCD-8D3D-ACE4DAF49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2E0E2F-40DF-48AC-A8A8-A2FC366AD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75CC0-9F5B-434F-AD17-9885352B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3011-7F96-411A-8424-46EB05E30BB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1964D-AD67-4F98-A7A7-A37D899C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3ED94-FD81-4323-9C0C-1C1950A8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53C4-C789-47E2-A178-90087E55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0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дизайн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97528957-6221-D49E-2A38-020F139BC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948F05B-DDF3-D691-FB5E-9AD335FB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94" y="591990"/>
            <a:ext cx="5232732" cy="775597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FD1CC32-1156-918B-7563-269C77040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083" y="692150"/>
            <a:ext cx="5489407" cy="561657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72ACC7AE-E8EE-8A6B-9047-C8B874E4A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845" y="1848850"/>
            <a:ext cx="3932237" cy="4417160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549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0875F4D-E31D-86CD-4DEA-EE716E40F2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A8153-7A7E-C25A-2665-E0F24160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4" y="591110"/>
            <a:ext cx="10515600" cy="77559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97765-5CD4-7C28-9E40-7FD54C3A1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864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398D3-89D6-1BF5-CF3C-9C7F6A26A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538" y="1825625"/>
            <a:ext cx="520164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63F40-BE5F-AFDE-EBC6-DA4751E2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8273" y="620658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-25000">
                <a:solidFill>
                  <a:schemeClr val="bg1"/>
                </a:solidFill>
              </a:defRPr>
            </a:lvl1pPr>
          </a:lstStyle>
          <a:p>
            <a:fld id="{867601A3-3A38-400C-8247-E0DAE627D1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33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нимок экрана, текст, Прямоугольник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81C78FCE-3D6A-560D-B90F-5FCD0891E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A8153-7A7E-C25A-2665-E0F24160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4" y="591110"/>
            <a:ext cx="10515600" cy="77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97765-5CD4-7C28-9E40-7FD54C3A1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864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398D3-89D6-1BF5-CF3C-9C7F6A26A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538" y="1825625"/>
            <a:ext cx="520164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2467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C2DD07E-2A35-C2CA-94D2-7BE97B2B4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A8153-7A7E-C25A-2665-E0F24160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4" y="591110"/>
            <a:ext cx="10515600" cy="77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97765-5CD4-7C28-9E40-7FD54C3A1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864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398D3-89D6-1BF5-CF3C-9C7F6A26A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538" y="1825625"/>
            <a:ext cx="520164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597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A8153-7A7E-C25A-2665-E0F24160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4" y="591110"/>
            <a:ext cx="10515600" cy="7755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97765-5CD4-7C28-9E40-7FD54C3A1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864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398D3-89D6-1BF5-CF3C-9C7F6A26A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538" y="1825625"/>
            <a:ext cx="520164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458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снимок экрана, текст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5B44EEC-B026-3452-DD1F-F0FA68AAC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1C05F-CDE3-928C-7D09-ED79ED39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57" y="584993"/>
            <a:ext cx="10515600" cy="77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555E17-70A7-F61E-984D-B9B11EDD5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452" y="1914144"/>
            <a:ext cx="5157787" cy="590931"/>
          </a:xfr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B32456-9F2C-56DC-B30E-A847D2DB0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452" y="2505075"/>
            <a:ext cx="5157787" cy="3398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71A048-44AB-ADB4-B794-48192464C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0587" y="1914144"/>
            <a:ext cx="5183188" cy="590931"/>
          </a:xfrm>
        </p:spPr>
        <p:txBody>
          <a:bodyPr anchor="b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1F1A27-A804-5C62-52DA-E9F26DA51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0587" y="2505075"/>
            <a:ext cx="5183188" cy="33984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410F39-CCB8-9932-7446-CC25CD8A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778" y="619593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7601A3-3A38-400C-8247-E0DAE627D1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20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D50E9-F39C-F62A-7B7C-E941E462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4" y="607152"/>
            <a:ext cx="10515600" cy="775597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54AF1B-9CF7-02B6-53A1-92FA2AF0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914" y="183197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EB4B-0F84-6756-B775-A488F7057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5818" y="61962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867601A3-3A38-400C-8247-E0DAE627D1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76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2" r:id="rId5"/>
    <p:sldLayoutId id="2147483664" r:id="rId6"/>
    <p:sldLayoutId id="2147483671" r:id="rId7"/>
    <p:sldLayoutId id="2147483670" r:id="rId8"/>
    <p:sldLayoutId id="2147483653" r:id="rId9"/>
    <p:sldLayoutId id="2147483654" r:id="rId10"/>
    <p:sldLayoutId id="2147483663" r:id="rId11"/>
    <p:sldLayoutId id="2147483662" r:id="rId12"/>
    <p:sldLayoutId id="2147483655" r:id="rId13"/>
    <p:sldLayoutId id="2147483656" r:id="rId14"/>
    <p:sldLayoutId id="2147483657" r:id="rId15"/>
    <p:sldLayoutId id="2147483668" r:id="rId16"/>
    <p:sldLayoutId id="2147483667" r:id="rId17"/>
    <p:sldLayoutId id="2147483666" r:id="rId18"/>
    <p:sldLayoutId id="2147483669" r:id="rId19"/>
    <p:sldLayoutId id="2147483672" r:id="rId20"/>
    <p:sldLayoutId id="2147483673" r:id="rId21"/>
    <p:sldLayoutId id="214748365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 dirty="0" smtClean="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 dirty="0" smtClean="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 dirty="0" smtClean="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 dirty="0" smtClean="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 dirty="0" smtClean="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2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B3E106-430A-4043-9EE1-42C5AB8B42A8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BDA45-4B37-4C5F-BBD5-474B4183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9546BD-B27B-46FE-8FD3-79EE3D809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5E57A-FDCC-4E17-B344-E7D3B0C63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A3011-7F96-411A-8424-46EB05E30BB2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93C92-EA9E-4787-9E22-756A37E2C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AEE88-FCF9-4FE7-9B60-ADE0506AA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A53C4-C789-47E2-A178-90087E55C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1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21DCF-8F29-10AC-6B48-506AC6DE8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720" y="581359"/>
            <a:ext cx="4748463" cy="2608406"/>
          </a:xfrm>
        </p:spPr>
        <p:txBody>
          <a:bodyPr/>
          <a:lstStyle/>
          <a:p>
            <a:r>
              <a:rPr lang="ru-RU" dirty="0"/>
              <a:t>Высшая школа техносферной безопасности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FDF33F-5108-AD8B-7CC3-E13033280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0821" y="2454741"/>
            <a:ext cx="4106779" cy="2977738"/>
          </a:xfrm>
        </p:spPr>
        <p:txBody>
          <a:bodyPr/>
          <a:lstStyle/>
          <a:p>
            <a:r>
              <a:rPr lang="ru-RU" sz="2200" dirty="0"/>
              <a:t>Выполнил студент</a:t>
            </a:r>
          </a:p>
          <a:p>
            <a:r>
              <a:rPr lang="ru-RU" sz="2200" dirty="0"/>
              <a:t>гр. 3132001/00701</a:t>
            </a:r>
          </a:p>
          <a:p>
            <a:endParaRPr lang="ru-RU" sz="2200" dirty="0"/>
          </a:p>
          <a:p>
            <a:r>
              <a:rPr lang="ru-RU" sz="2200" dirty="0"/>
              <a:t>Иванов Иван Иванович</a:t>
            </a:r>
          </a:p>
          <a:p>
            <a:endParaRPr lang="ru-RU" sz="2200" dirty="0"/>
          </a:p>
          <a:p>
            <a:r>
              <a:rPr lang="ru-RU" sz="2200" dirty="0"/>
              <a:t>Научный руководитель:</a:t>
            </a:r>
          </a:p>
          <a:p>
            <a:r>
              <a:rPr lang="ru-RU" sz="2200" dirty="0"/>
              <a:t>к.т.н. доцент</a:t>
            </a:r>
          </a:p>
          <a:p>
            <a:endParaRPr lang="ru-RU" sz="2200" dirty="0"/>
          </a:p>
          <a:p>
            <a:r>
              <a:rPr lang="ru-RU" sz="2200" dirty="0"/>
              <a:t>Николаев Николай 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val="107834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8513C2E0-7D9F-6D37-B76B-69F54DA2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198DD7F4-7C6A-B9DB-3F07-279F46256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6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ACEFC81-B0A6-7597-2B40-AED311C8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1F10B7C-2649-CB70-1B98-27B1CB666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7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1F501101-6AEA-C8D6-511E-4376B626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BDFEA1BB-FF30-672D-388E-93FBA0698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D928A47-526E-DECF-E311-3A9F49C53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5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3BC673C9-6A1A-A14B-A958-2356A8F3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31D73043-4896-F387-095A-E50B9089AB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74C0F472-AECE-534D-1D10-45EF83B6E4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6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1C0FDA5B-38B3-A3BD-D8A1-D3CFE36C0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704179"/>
            <a:ext cx="5737559" cy="463784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D5ED0CE4-E7B1-71B5-9CBF-9AD456A1428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21642" y="3658786"/>
            <a:ext cx="4679980" cy="1401409"/>
          </a:xfrm>
        </p:spPr>
        <p:txBody>
          <a:bodyPr/>
          <a:lstStyle/>
          <a:p>
            <a:r>
              <a:rPr lang="ru-RU" dirty="0"/>
              <a:t>Для обратной связи:</a:t>
            </a:r>
          </a:p>
          <a:p>
            <a:r>
              <a:rPr lang="en-US" sz="2400" dirty="0"/>
              <a:t>ivanov.ii@edu.spbstu.ru</a:t>
            </a:r>
          </a:p>
          <a:p>
            <a:r>
              <a:rPr lang="en-US" sz="2400" dirty="0"/>
              <a:t>+7 800 555-35-35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478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5994A07-8CCB-F6A3-EDDB-41254E4A7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3D2D77-CA01-9671-8E33-CDDA89C5CA8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B30FC7-AB44-4C53-6C37-7DEE861E70E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3609EB-55DC-4767-6291-8F6C4935D774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36DA39-54AF-55AA-A411-B99AC2D3A47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31D5DCD-83C4-7B97-B1C9-CE912A4CB46A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5A3287F-9922-60D6-5FF4-24EC26D071FD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7AB2B09-EA5C-FE33-9825-CB498CD8086F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7B2988E-B16D-1E3D-67DA-EB454C29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0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4A0C3A5A-3F37-7DE0-101E-9379053E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09801D9-E833-1A20-384B-9887C837A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CF7D00B7-74F2-46B8-CF5D-0B961F5B8F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335D30F-D9D3-7125-FEC0-7B15982C3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297EA03D-8F80-D280-882E-55FEAE350B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49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58E603AB-D4D6-8DC9-B845-32BCC952A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B51F82B-3AD7-89AE-C76E-6380D3AE30A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7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53E42AC1-0AC6-3DAC-11FD-F6FD34C4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218A818D-22C5-3C15-FC98-11E5FD2AD9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EECB886C-1372-D296-450D-910097EC95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4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C041DB4B-B3ED-DB9E-0073-E4864315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588B56B5-4D20-A07F-52A6-E0F72587A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49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14D5A09E-2050-7A9D-A1BB-73DEE1FC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F09EE302-2C28-2CD4-6C88-76778B3E5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CA512B2-F249-5BFC-98F5-A1BBAD366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0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9A7417D0-66BC-F482-2C96-3CDB0A23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56A7DFC1-25BB-DDF6-3622-83B541775F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D5430316-9386-970C-7FBC-12CF9F49B3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3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1B2ED1B3-E719-3458-80A8-DF579936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1602948-F26D-95CF-9306-EF3F53721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1E25D116-489D-F86B-A64B-A7A8FD11C2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53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42</Words>
  <Application>Microsoft Office PowerPoint</Application>
  <PresentationFormat>Широкоэкранный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Bebas Neue Bold</vt:lpstr>
      <vt:lpstr>Calibri</vt:lpstr>
      <vt:lpstr>Calibri Light</vt:lpstr>
      <vt:lpstr>PT Sans</vt:lpstr>
      <vt:lpstr>Тема Office</vt:lpstr>
      <vt:lpstr>Специальное оформление</vt:lpstr>
      <vt:lpstr>Высшая школа техносферной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техносферной безопасности</dc:title>
  <dc:creator>Dasha Glebova</dc:creator>
  <cp:lastModifiedBy>413-0</cp:lastModifiedBy>
  <cp:revision>2</cp:revision>
  <dcterms:created xsi:type="dcterms:W3CDTF">2023-09-29T08:16:19Z</dcterms:created>
  <dcterms:modified xsi:type="dcterms:W3CDTF">2023-11-06T10:27:18Z</dcterms:modified>
</cp:coreProperties>
</file>